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33"/>
  </p:notesMasterIdLst>
  <p:sldIdLst>
    <p:sldId id="256" r:id="rId2"/>
    <p:sldId id="258" r:id="rId3"/>
    <p:sldId id="298" r:id="rId4"/>
    <p:sldId id="259" r:id="rId5"/>
    <p:sldId id="261" r:id="rId6"/>
    <p:sldId id="316" r:id="rId7"/>
    <p:sldId id="317" r:id="rId8"/>
    <p:sldId id="308" r:id="rId9"/>
    <p:sldId id="275" r:id="rId10"/>
    <p:sldId id="274" r:id="rId11"/>
    <p:sldId id="301" r:id="rId12"/>
    <p:sldId id="302" r:id="rId13"/>
    <p:sldId id="303" r:id="rId14"/>
    <p:sldId id="304" r:id="rId15"/>
    <p:sldId id="328" r:id="rId16"/>
    <p:sldId id="326" r:id="rId17"/>
    <p:sldId id="314" r:id="rId18"/>
    <p:sldId id="279" r:id="rId19"/>
    <p:sldId id="315" r:id="rId20"/>
    <p:sldId id="338" r:id="rId21"/>
    <p:sldId id="331" r:id="rId22"/>
    <p:sldId id="339" r:id="rId23"/>
    <p:sldId id="336" r:id="rId24"/>
    <p:sldId id="337" r:id="rId25"/>
    <p:sldId id="340" r:id="rId26"/>
    <p:sldId id="333" r:id="rId27"/>
    <p:sldId id="334" r:id="rId28"/>
    <p:sldId id="341" r:id="rId29"/>
    <p:sldId id="318" r:id="rId30"/>
    <p:sldId id="276" r:id="rId31"/>
    <p:sldId id="307" r:id="rId32"/>
  </p:sldIdLst>
  <p:sldSz cx="9144000" cy="5143500" type="screen16x9"/>
  <p:notesSz cx="6858000" cy="9144000"/>
  <p:embeddedFontLst>
    <p:embeddedFont>
      <p:font typeface="Advent Pro SemiBold" panose="02000506040000020004" pitchFamily="2" charset="77"/>
      <p:regular r:id="rId34"/>
      <p:bold r:id="rId35"/>
    </p:embeddedFont>
    <p:embeddedFont>
      <p:font typeface="Fira Sans Condensed Medium" panose="020F0502020204030204" pitchFamily="34" charset="0"/>
      <p:regular r:id="rId36"/>
      <p:bold r:id="rId37"/>
      <p:italic r:id="rId38"/>
      <p:boldItalic r:id="rId39"/>
    </p:embeddedFont>
    <p:embeddedFont>
      <p:font typeface="Fira Sans Extra Condensed Medium" panose="020B0503050000020004" pitchFamily="34" charset="0"/>
      <p:regular r:id="rId40"/>
      <p:bold r:id="rId41"/>
      <p:italic r:id="rId42"/>
      <p:boldItalic r:id="rId43"/>
    </p:embeddedFont>
    <p:embeddedFont>
      <p:font typeface="Maven Pro" pitchFamily="2" charset="77"/>
      <p:regular r:id="rId44"/>
      <p:bold r:id="rId45"/>
    </p:embeddedFont>
    <p:embeddedFont>
      <p:font typeface="Share Tech" pitchFamily="2" charset="77"/>
      <p:regular r:id="rId46"/>
    </p:embeddedFont>
    <p:embeddedFont>
      <p:font typeface="Shonar Bangla" panose="02020603050405020304" pitchFamily="18" charset="0"/>
      <p:regular r:id="rId47"/>
      <p:bold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el Zadok" initials="MZ" lastIdx="6" clrIdx="0">
    <p:extLst>
      <p:ext uri="{19B8F6BF-5375-455C-9EA6-DF929625EA0E}">
        <p15:presenceInfo xmlns:p15="http://schemas.microsoft.com/office/powerpoint/2012/main" userId="aa42504c779c7d8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898AC"/>
    <a:srgbClr val="FFFF00"/>
    <a:srgbClr val="0096FF"/>
    <a:srgbClr val="76D6FF"/>
    <a:srgbClr val="004271"/>
    <a:srgbClr val="00FDFF"/>
    <a:srgbClr val="009193"/>
    <a:srgbClr val="0432FF"/>
    <a:srgbClr val="005493"/>
    <a:srgbClr val="FFD6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288FA0A-7C31-46B2-B104-5280E6E39BFD}">
  <a:tblStyle styleId="{2288FA0A-7C31-46B2-B104-5280E6E39BF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45"/>
    <p:restoredTop sz="88282"/>
  </p:normalViewPr>
  <p:slideViewPr>
    <p:cSldViewPr snapToGrid="0" snapToObjects="1">
      <p:cViewPr varScale="1">
        <p:scale>
          <a:sx n="153" d="100"/>
          <a:sy n="153" d="100"/>
        </p:scale>
        <p:origin x="132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commentAuthors" Target="commentAuthors.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svg>
</file>

<file path=ppt/media/image46.png>
</file>

<file path=ppt/media/image47.png>
</file>

<file path=ppt/media/image48.png>
</file>

<file path=ppt/media/image49.png>
</file>

<file path=ppt/media/image5.png>
</file>

<file path=ppt/media/image50.png>
</file>

<file path=ppt/media/image51.png>
</file>

<file path=ppt/media/image52.sv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הקו האדום מראה את קו סטיית התקן הראשון מהממוצע</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endParaRPr dirty="0"/>
          </a:p>
        </p:txBody>
      </p:sp>
    </p:spTree>
    <p:extLst>
      <p:ext uri="{BB962C8B-B14F-4D97-AF65-F5344CB8AC3E}">
        <p14:creationId xmlns:p14="http://schemas.microsoft.com/office/powerpoint/2010/main" val="8660010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34159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endParaRPr dirty="0"/>
          </a:p>
        </p:txBody>
      </p:sp>
    </p:spTree>
    <p:extLst>
      <p:ext uri="{BB962C8B-B14F-4D97-AF65-F5344CB8AC3E}">
        <p14:creationId xmlns:p14="http://schemas.microsoft.com/office/powerpoint/2010/main" val="133338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06591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endParaRPr dirty="0"/>
          </a:p>
        </p:txBody>
      </p:sp>
    </p:spTree>
    <p:extLst>
      <p:ext uri="{BB962C8B-B14F-4D97-AF65-F5344CB8AC3E}">
        <p14:creationId xmlns:p14="http://schemas.microsoft.com/office/powerpoint/2010/main" val="13795006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indent="-298450" algn="r" rtl="1">
              <a:lnSpc>
                <a:spcPct val="100000"/>
              </a:lnSpc>
              <a:spcBef>
                <a:spcPts val="0"/>
              </a:spcBef>
              <a:spcAft>
                <a:spcPts val="0"/>
              </a:spcAft>
              <a:buClr>
                <a:srgbClr val="000000"/>
              </a:buClr>
              <a:buSzPts val="1100"/>
              <a:buFont typeface="Arial"/>
              <a:buChar char="●"/>
            </a:pPr>
            <a:endParaRPr lang="en-IL" dirty="0"/>
          </a:p>
        </p:txBody>
      </p:sp>
    </p:spTree>
    <p:extLst>
      <p:ext uri="{BB962C8B-B14F-4D97-AF65-F5344CB8AC3E}">
        <p14:creationId xmlns:p14="http://schemas.microsoft.com/office/powerpoint/2010/main" val="3175978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indent="-298450" algn="r" rtl="1">
              <a:lnSpc>
                <a:spcPct val="100000"/>
              </a:lnSpc>
              <a:spcBef>
                <a:spcPts val="0"/>
              </a:spcBef>
              <a:spcAft>
                <a:spcPts val="0"/>
              </a:spcAft>
              <a:buClr>
                <a:srgbClr val="000000"/>
              </a:buClr>
              <a:buSzPts val="1100"/>
              <a:buFont typeface="Arial"/>
              <a:buChar char="●"/>
            </a:pPr>
            <a:endParaRPr lang="en-IL" dirty="0"/>
          </a:p>
        </p:txBody>
      </p:sp>
    </p:spTree>
    <p:extLst>
      <p:ext uri="{BB962C8B-B14F-4D97-AF65-F5344CB8AC3E}">
        <p14:creationId xmlns:p14="http://schemas.microsoft.com/office/powerpoint/2010/main" val="10997705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6c60e245bf_1_31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6c60e245bf_1_3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r" rtl="1"/>
            <a:endParaRPr lang="en-IL" dirty="0"/>
          </a:p>
        </p:txBody>
      </p:sp>
    </p:spTree>
    <p:extLst>
      <p:ext uri="{BB962C8B-B14F-4D97-AF65-F5344CB8AC3E}">
        <p14:creationId xmlns:p14="http://schemas.microsoft.com/office/powerpoint/2010/main" val="1801887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endParaRPr dirty="0"/>
          </a:p>
        </p:txBody>
      </p:sp>
    </p:spTree>
    <p:extLst>
      <p:ext uri="{BB962C8B-B14F-4D97-AF65-F5344CB8AC3E}">
        <p14:creationId xmlns:p14="http://schemas.microsoft.com/office/powerpoint/2010/main" val="583655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endParaRPr dirty="0"/>
          </a:p>
        </p:txBody>
      </p:sp>
    </p:spTree>
    <p:extLst>
      <p:ext uri="{BB962C8B-B14F-4D97-AF65-F5344CB8AC3E}">
        <p14:creationId xmlns:p14="http://schemas.microsoft.com/office/powerpoint/2010/main" val="10379296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4786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r"/>
            <a:endParaRPr dirty="0"/>
          </a:p>
        </p:txBody>
      </p:sp>
    </p:spTree>
    <p:extLst>
      <p:ext uri="{BB962C8B-B14F-4D97-AF65-F5344CB8AC3E}">
        <p14:creationId xmlns:p14="http://schemas.microsoft.com/office/powerpoint/2010/main" val="25917893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r" rtl="1"/>
            <a:r>
              <a:rPr lang="he-IL" sz="1100" b="1" i="0" u="none" strike="noStrike" cap="none" dirty="0">
                <a:solidFill>
                  <a:srgbClr val="000000"/>
                </a:solidFill>
                <a:effectLst/>
                <a:latin typeface="Arial"/>
                <a:ea typeface="Arial"/>
                <a:cs typeface="Arial"/>
                <a:sym typeface="Arial"/>
              </a:rPr>
              <a:t>הבעיה העסקית ופתרונה: </a:t>
            </a:r>
            <a:endParaRPr lang="he-IL" b="0" dirty="0">
              <a:effectLst/>
            </a:endParaRPr>
          </a:p>
          <a:p>
            <a:pPr algn="r" rtl="1" fontAlgn="base"/>
            <a:r>
              <a:rPr lang="he-IL" sz="1100" b="0" i="0" u="none" strike="noStrike" cap="none" dirty="0">
                <a:solidFill>
                  <a:srgbClr val="000000"/>
                </a:solidFill>
                <a:effectLst/>
                <a:latin typeface="Arial"/>
                <a:ea typeface="Arial"/>
                <a:cs typeface="Arial"/>
                <a:sym typeface="Arial"/>
              </a:rPr>
              <a:t>פרסום דירות ראשוני</a:t>
            </a:r>
          </a:p>
          <a:p>
            <a:pPr algn="r" rtl="1" fontAlgn="base"/>
            <a:r>
              <a:rPr lang="he-IL" sz="1100" b="0" i="0" u="none" strike="noStrike" cap="none" dirty="0">
                <a:solidFill>
                  <a:srgbClr val="000000"/>
                </a:solidFill>
                <a:effectLst/>
                <a:latin typeface="Arial"/>
                <a:ea typeface="Arial"/>
                <a:cs typeface="Arial"/>
                <a:sym typeface="Arial"/>
              </a:rPr>
              <a:t>שיפוץ והתאמת הדירה</a:t>
            </a:r>
          </a:p>
          <a:p>
            <a:pPr algn="r" rtl="1" fontAlgn="base"/>
            <a:r>
              <a:rPr lang="he-IL" sz="1100" b="0" i="0" u="none" strike="noStrike" cap="none" dirty="0">
                <a:solidFill>
                  <a:srgbClr val="000000"/>
                </a:solidFill>
                <a:effectLst/>
                <a:latin typeface="Arial"/>
                <a:ea typeface="Arial"/>
                <a:cs typeface="Arial"/>
                <a:sym typeface="Arial"/>
              </a:rPr>
              <a:t>אופטימיזציה של פרסום וחיפוש דירות </a:t>
            </a:r>
            <a:r>
              <a:rPr lang="en-US" sz="1100" b="0" i="0" u="none" strike="noStrike" cap="none" dirty="0">
                <a:solidFill>
                  <a:srgbClr val="000000"/>
                </a:solidFill>
                <a:effectLst/>
                <a:latin typeface="Arial"/>
                <a:ea typeface="Arial"/>
                <a:cs typeface="Arial"/>
                <a:sym typeface="Arial"/>
              </a:rPr>
              <a:t>Airbnb</a:t>
            </a:r>
          </a:p>
          <a:p>
            <a:pPr algn="r" rtl="1" fontAlgn="base"/>
            <a:r>
              <a:rPr lang="he-IL" sz="1100" b="0" i="0" u="none" strike="noStrike" cap="none" dirty="0">
                <a:solidFill>
                  <a:srgbClr val="000000"/>
                </a:solidFill>
                <a:effectLst/>
                <a:latin typeface="Arial"/>
                <a:ea typeface="Arial"/>
                <a:cs typeface="Arial"/>
                <a:sym typeface="Arial"/>
              </a:rPr>
              <a:t>הבעיה </a:t>
            </a:r>
            <a:endParaRPr lang="en-US" sz="1100" b="0" i="0" u="none" strike="noStrike" cap="none" dirty="0">
              <a:solidFill>
                <a:srgbClr val="000000"/>
              </a:solidFill>
              <a:effectLst/>
              <a:latin typeface="Arial"/>
              <a:ea typeface="Arial"/>
              <a:cs typeface="Arial"/>
              <a:sym typeface="Arial"/>
            </a:endParaRPr>
          </a:p>
          <a:p>
            <a:pPr marL="0" marR="0" lvl="0" indent="0" algn="r" rtl="1">
              <a:lnSpc>
                <a:spcPct val="100000"/>
              </a:lnSpc>
              <a:spcBef>
                <a:spcPts val="0"/>
              </a:spcBef>
              <a:spcAft>
                <a:spcPts val="0"/>
              </a:spcAft>
              <a:buClr>
                <a:srgbClr val="000000"/>
              </a:buClr>
              <a:buSzPts val="1100"/>
              <a:buFont typeface="Arial"/>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542967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endParaRPr dirty="0"/>
          </a:p>
        </p:txBody>
      </p:sp>
    </p:spTree>
    <p:extLst>
      <p:ext uri="{BB962C8B-B14F-4D97-AF65-F5344CB8AC3E}">
        <p14:creationId xmlns:p14="http://schemas.microsoft.com/office/powerpoint/2010/main" val="29204846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extLst>
      <p:ext uri="{BB962C8B-B14F-4D97-AF65-F5344CB8AC3E}">
        <p14:creationId xmlns:p14="http://schemas.microsoft.com/office/powerpoint/2010/main" val="516237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5" r:id="rId4"/>
    <p:sldLayoutId id="2147483657" r:id="rId5"/>
    <p:sldLayoutId id="2147483658" r:id="rId6"/>
    <p:sldLayoutId id="2147483661" r:id="rId7"/>
    <p:sldLayoutId id="2147483663" r:id="rId8"/>
    <p:sldLayoutId id="2147483667" r:id="rId9"/>
    <p:sldLayoutId id="2147483668"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35.png"/><Relationship Id="rId5" Type="http://schemas.openxmlformats.org/officeDocument/2006/relationships/image" Target="../media/image34.png"/><Relationship Id="rId10" Type="http://schemas.openxmlformats.org/officeDocument/2006/relationships/image" Target="../media/image39.png"/><Relationship Id="rId4" Type="http://schemas.openxmlformats.org/officeDocument/2006/relationships/image" Target="../media/image33.png"/><Relationship Id="rId9" Type="http://schemas.openxmlformats.org/officeDocument/2006/relationships/image" Target="../media/image3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5" Type="http://schemas.openxmlformats.org/officeDocument/2006/relationships/image" Target="../media/image45.svg"/><Relationship Id="rId4" Type="http://schemas.openxmlformats.org/officeDocument/2006/relationships/image" Target="../media/image4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 Id="rId5" Type="http://schemas.openxmlformats.org/officeDocument/2006/relationships/image" Target="../media/image45.svg"/><Relationship Id="rId4" Type="http://schemas.openxmlformats.org/officeDocument/2006/relationships/image" Target="../media/image4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3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52.sv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375275" y="2850083"/>
            <a:ext cx="3742565" cy="745567"/>
          </a:xfrm>
          <a:prstGeom prst="rect">
            <a:avLst/>
          </a:prstGeom>
        </p:spPr>
        <p:txBody>
          <a:bodyPr spcFirstLastPara="1" wrap="square" lIns="91425" tIns="91425" rIns="91425" bIns="91425" anchor="t" anchorCtr="0">
            <a:noAutofit/>
          </a:bodyPr>
          <a:lstStyle/>
          <a:p>
            <a:pPr marL="0" lvl="0" indent="0"/>
            <a:r>
              <a:rPr lang="en" dirty="0">
                <a:latin typeface="Shonar Bangla" panose="02020603050405020304" pitchFamily="18" charset="0"/>
                <a:cs typeface="Shonar Bangla" panose="02020603050405020304" pitchFamily="18" charset="0"/>
              </a:rPr>
              <a:t>Danny </a:t>
            </a:r>
            <a:r>
              <a:rPr lang="en" dirty="0" err="1">
                <a:latin typeface="Shonar Bangla" panose="02020603050405020304" pitchFamily="18" charset="0"/>
                <a:cs typeface="Shonar Bangla" panose="02020603050405020304" pitchFamily="18" charset="0"/>
              </a:rPr>
              <a:t>Statland</a:t>
            </a:r>
            <a:endParaRPr lang="en" dirty="0">
              <a:latin typeface="Shonar Bangla" panose="02020603050405020304" pitchFamily="18" charset="0"/>
              <a:cs typeface="Shonar Bangla" panose="02020603050405020304" pitchFamily="18" charset="0"/>
            </a:endParaRPr>
          </a:p>
        </p:txBody>
      </p:sp>
      <p:sp>
        <p:nvSpPr>
          <p:cNvPr id="435" name="Google Shape;435;p25"/>
          <p:cNvSpPr txBox="1">
            <a:spLocks noGrp="1"/>
          </p:cNvSpPr>
          <p:nvPr>
            <p:ph type="ctrTitle"/>
          </p:nvPr>
        </p:nvSpPr>
        <p:spPr>
          <a:xfrm>
            <a:off x="1236207" y="743865"/>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bg1"/>
                </a:solidFill>
              </a:rPr>
              <a:t>Predicting Airbnb Prices Using Machine Learning and EDA</a:t>
            </a:r>
            <a:endParaRPr dirty="0">
              <a:solidFill>
                <a:schemeClr val="tx2"/>
              </a:solidFill>
            </a:endParaRPr>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pic>
        <p:nvPicPr>
          <p:cNvPr id="10" name="Picture 9" descr="Chart, histogram&#10;&#10;Description automatically generated">
            <a:extLst>
              <a:ext uri="{FF2B5EF4-FFF2-40B4-BE49-F238E27FC236}">
                <a16:creationId xmlns:a16="http://schemas.microsoft.com/office/drawing/2014/main" id="{046A8F3A-8B31-AC40-9328-04B644105619}"/>
              </a:ext>
            </a:extLst>
          </p:cNvPr>
          <p:cNvPicPr>
            <a:picLocks noChangeAspect="1"/>
          </p:cNvPicPr>
          <p:nvPr/>
        </p:nvPicPr>
        <p:blipFill rotWithShape="1">
          <a:blip r:embed="rId3"/>
          <a:srcRect t="11099"/>
          <a:stretch/>
        </p:blipFill>
        <p:spPr>
          <a:xfrm>
            <a:off x="1422486" y="811986"/>
            <a:ext cx="6920165" cy="2578086"/>
          </a:xfrm>
          <a:prstGeom prst="rect">
            <a:avLst/>
          </a:prstGeom>
          <a:ln w="38100">
            <a:solidFill>
              <a:schemeClr val="accent2"/>
            </a:solidFill>
          </a:ln>
          <a:scene3d>
            <a:camera prst="orthographicFront"/>
            <a:lightRig rig="threePt" dir="t"/>
          </a:scene3d>
          <a:sp3d>
            <a:bevelT w="165100" prst="coolSlant"/>
          </a:sp3d>
        </p:spPr>
      </p:pic>
      <p:sp>
        <p:nvSpPr>
          <p:cNvPr id="38" name="Rectangle 37">
            <a:extLst>
              <a:ext uri="{FF2B5EF4-FFF2-40B4-BE49-F238E27FC236}">
                <a16:creationId xmlns:a16="http://schemas.microsoft.com/office/drawing/2014/main" id="{A11C76D7-7EB1-6C4D-9EF2-F9CBC4CBA9E9}"/>
              </a:ext>
            </a:extLst>
          </p:cNvPr>
          <p:cNvSpPr/>
          <p:nvPr/>
        </p:nvSpPr>
        <p:spPr>
          <a:xfrm>
            <a:off x="2505956" y="333029"/>
            <a:ext cx="4753224" cy="369332"/>
          </a:xfrm>
          <a:prstGeom prst="rect">
            <a:avLst/>
          </a:prstGeom>
        </p:spPr>
        <p:txBody>
          <a:bodyPr wrap="none">
            <a:spAutoFit/>
          </a:bodyPr>
          <a:lstStyle/>
          <a:p>
            <a:r>
              <a:rPr lang="en-US" sz="1800" b="1" dirty="0">
                <a:solidFill>
                  <a:schemeClr val="accent2"/>
                </a:solidFill>
                <a:latin typeface="Share Tech" pitchFamily="2" charset="77"/>
              </a:rPr>
              <a:t>Airbnb advertised prices in Amsterdam up to 600$</a:t>
            </a:r>
            <a:endParaRPr lang="en-US" sz="1800" dirty="0">
              <a:solidFill>
                <a:schemeClr val="accent2"/>
              </a:solidFill>
              <a:effectLst/>
              <a:latin typeface="Share Tech" pitchFamily="2" charset="77"/>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pic>
        <p:nvPicPr>
          <p:cNvPr id="3" name="Picture 2" descr="Chart, bar chart&#10;&#10;Description automatically generated">
            <a:extLst>
              <a:ext uri="{FF2B5EF4-FFF2-40B4-BE49-F238E27FC236}">
                <a16:creationId xmlns:a16="http://schemas.microsoft.com/office/drawing/2014/main" id="{01B4AAFB-464F-3A4C-9559-1D7B8018FBB1}"/>
              </a:ext>
            </a:extLst>
          </p:cNvPr>
          <p:cNvPicPr>
            <a:picLocks noChangeAspect="1"/>
          </p:cNvPicPr>
          <p:nvPr/>
        </p:nvPicPr>
        <p:blipFill rotWithShape="1">
          <a:blip r:embed="rId3"/>
          <a:srcRect t="7905" r="5502"/>
          <a:stretch/>
        </p:blipFill>
        <p:spPr>
          <a:xfrm>
            <a:off x="800682" y="943659"/>
            <a:ext cx="3522601" cy="2417075"/>
          </a:xfrm>
          <a:prstGeom prst="rect">
            <a:avLst/>
          </a:prstGeom>
          <a:ln w="28575">
            <a:solidFill>
              <a:schemeClr val="accent2"/>
            </a:solidFill>
          </a:ln>
          <a:scene3d>
            <a:camera prst="orthographicFront"/>
            <a:lightRig rig="threePt" dir="t"/>
          </a:scene3d>
          <a:sp3d>
            <a:bevelT w="165100" prst="coolSlant"/>
          </a:sp3d>
        </p:spPr>
      </p:pic>
      <p:pic>
        <p:nvPicPr>
          <p:cNvPr id="5" name="Picture 4" descr="Chart, scatter chart&#10;&#10;Description automatically generated">
            <a:extLst>
              <a:ext uri="{FF2B5EF4-FFF2-40B4-BE49-F238E27FC236}">
                <a16:creationId xmlns:a16="http://schemas.microsoft.com/office/drawing/2014/main" id="{8FD68EAA-B59D-AA49-9009-6A8CFFA8076F}"/>
              </a:ext>
            </a:extLst>
          </p:cNvPr>
          <p:cNvPicPr>
            <a:picLocks noChangeAspect="1"/>
          </p:cNvPicPr>
          <p:nvPr/>
        </p:nvPicPr>
        <p:blipFill>
          <a:blip r:embed="rId4"/>
          <a:stretch>
            <a:fillRect/>
          </a:stretch>
        </p:blipFill>
        <p:spPr>
          <a:xfrm>
            <a:off x="5248938" y="931673"/>
            <a:ext cx="3073908" cy="2441045"/>
          </a:xfrm>
          <a:prstGeom prst="rect">
            <a:avLst/>
          </a:prstGeom>
          <a:ln w="28575">
            <a:solidFill>
              <a:schemeClr val="accent3"/>
            </a:solidFill>
          </a:ln>
          <a:scene3d>
            <a:camera prst="orthographicFront"/>
            <a:lightRig rig="threePt" dir="t"/>
          </a:scene3d>
          <a:sp3d>
            <a:bevelT w="165100" prst="coolSlant"/>
          </a:sp3d>
        </p:spPr>
      </p:pic>
      <p:sp>
        <p:nvSpPr>
          <p:cNvPr id="11" name="Rectangle 10">
            <a:extLst>
              <a:ext uri="{FF2B5EF4-FFF2-40B4-BE49-F238E27FC236}">
                <a16:creationId xmlns:a16="http://schemas.microsoft.com/office/drawing/2014/main" id="{DA1A21F1-2DBB-1E46-B811-7EF40004425B}"/>
              </a:ext>
            </a:extLst>
          </p:cNvPr>
          <p:cNvSpPr/>
          <p:nvPr/>
        </p:nvSpPr>
        <p:spPr>
          <a:xfrm>
            <a:off x="3420356" y="273532"/>
            <a:ext cx="2481770" cy="461665"/>
          </a:xfrm>
          <a:prstGeom prst="rect">
            <a:avLst/>
          </a:prstGeom>
        </p:spPr>
        <p:txBody>
          <a:bodyPr wrap="none">
            <a:spAutoFit/>
          </a:bodyPr>
          <a:lstStyle/>
          <a:p>
            <a:r>
              <a:rPr lang="en-US" sz="2400" b="1" dirty="0">
                <a:solidFill>
                  <a:schemeClr val="accent2"/>
                </a:solidFill>
                <a:latin typeface="Share Tech" pitchFamily="2" charset="77"/>
              </a:rPr>
              <a:t>Price by popularity</a:t>
            </a:r>
            <a:endParaRPr lang="en-US" sz="2400" dirty="0">
              <a:solidFill>
                <a:schemeClr val="accent2"/>
              </a:solidFill>
              <a:effectLst/>
              <a:latin typeface="Share Tech" pitchFamily="2" charset="77"/>
            </a:endParaRPr>
          </a:p>
        </p:txBody>
      </p:sp>
    </p:spTree>
    <p:extLst>
      <p:ext uri="{BB962C8B-B14F-4D97-AF65-F5344CB8AC3E}">
        <p14:creationId xmlns:p14="http://schemas.microsoft.com/office/powerpoint/2010/main" val="3570767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232"/>
        <p:cNvGrpSpPr/>
        <p:nvPr/>
      </p:nvGrpSpPr>
      <p:grpSpPr>
        <a:xfrm>
          <a:off x="0" y="0"/>
          <a:ext cx="0" cy="0"/>
          <a:chOff x="0" y="0"/>
          <a:chExt cx="0" cy="0"/>
        </a:xfrm>
      </p:grpSpPr>
      <p:grpSp>
        <p:nvGrpSpPr>
          <p:cNvPr id="12" name="Group 11">
            <a:extLst>
              <a:ext uri="{FF2B5EF4-FFF2-40B4-BE49-F238E27FC236}">
                <a16:creationId xmlns:a16="http://schemas.microsoft.com/office/drawing/2014/main" id="{27A09585-C6E0-3148-8F30-740E37ACFFA7}"/>
              </a:ext>
            </a:extLst>
          </p:cNvPr>
          <p:cNvGrpSpPr/>
          <p:nvPr/>
        </p:nvGrpSpPr>
        <p:grpSpPr>
          <a:xfrm>
            <a:off x="408307" y="524335"/>
            <a:ext cx="4032125" cy="2547786"/>
            <a:chOff x="428042" y="524335"/>
            <a:chExt cx="3745671" cy="2361858"/>
          </a:xfrm>
          <a:effectLst/>
          <a:scene3d>
            <a:camera prst="orthographicFront">
              <a:rot lat="0" lon="0" rev="0"/>
            </a:camera>
            <a:lightRig rig="balanced" dir="t">
              <a:rot lat="0" lon="0" rev="8700000"/>
            </a:lightRig>
          </a:scene3d>
        </p:grpSpPr>
        <p:pic>
          <p:nvPicPr>
            <p:cNvPr id="4" name="Picture 3" descr="Chart, bar chart&#10;&#10;Description automatically generated">
              <a:extLst>
                <a:ext uri="{FF2B5EF4-FFF2-40B4-BE49-F238E27FC236}">
                  <a16:creationId xmlns:a16="http://schemas.microsoft.com/office/drawing/2014/main" id="{317AA8B7-F4AD-424F-8286-FFF53C15EA64}"/>
                </a:ext>
              </a:extLst>
            </p:cNvPr>
            <p:cNvPicPr>
              <a:picLocks noChangeAspect="1"/>
            </p:cNvPicPr>
            <p:nvPr/>
          </p:nvPicPr>
          <p:blipFill rotWithShape="1">
            <a:blip r:embed="rId3"/>
            <a:srcRect l="4211" t="8483" r="4913" b="6128"/>
            <a:stretch/>
          </p:blipFill>
          <p:spPr>
            <a:xfrm>
              <a:off x="428042" y="839446"/>
              <a:ext cx="3745671" cy="2046747"/>
            </a:xfrm>
            <a:prstGeom prst="rect">
              <a:avLst/>
            </a:prstGeom>
            <a:solidFill>
              <a:srgbClr val="FFFFFF">
                <a:shade val="85000"/>
              </a:srgbClr>
            </a:solidFill>
            <a:ln w="28575" cap="sq">
              <a:solidFill>
                <a:schemeClr val="accent6"/>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Rectangle 8">
              <a:extLst>
                <a:ext uri="{FF2B5EF4-FFF2-40B4-BE49-F238E27FC236}">
                  <a16:creationId xmlns:a16="http://schemas.microsoft.com/office/drawing/2014/main" id="{384708BB-513E-3D49-86A1-4B605A193888}"/>
                </a:ext>
              </a:extLst>
            </p:cNvPr>
            <p:cNvSpPr/>
            <p:nvPr/>
          </p:nvSpPr>
          <p:spPr>
            <a:xfrm>
              <a:off x="1145382" y="524335"/>
              <a:ext cx="2730235" cy="307777"/>
            </a:xfrm>
            <a:prstGeom prst="rect">
              <a:avLst/>
            </a:prstGeom>
            <a:ln>
              <a:noFill/>
            </a:ln>
            <a:effectLst>
              <a:outerShdw blurRad="44450" dist="27940" dir="5400000" algn="ctr">
                <a:srgbClr val="000000">
                  <a:alpha val="32000"/>
                </a:srgbClr>
              </a:outerShdw>
            </a:effectLst>
            <a:sp3d>
              <a:bevelT w="190500" h="38100"/>
            </a:sp3d>
          </p:spPr>
          <p:txBody>
            <a:bodyPr wrap="none">
              <a:spAutoFit/>
            </a:bodyPr>
            <a:lstStyle/>
            <a:p>
              <a:r>
                <a:rPr lang="en-US" dirty="0">
                  <a:solidFill>
                    <a:schemeClr val="accent2"/>
                  </a:solidFill>
                  <a:latin typeface="Share Tech" pitchFamily="2" charset="77"/>
                </a:rPr>
                <a:t>Listing price by minimum nights      </a:t>
              </a:r>
              <a:endParaRPr lang="en-US" dirty="0">
                <a:solidFill>
                  <a:schemeClr val="accent2"/>
                </a:solidFill>
                <a:effectLst/>
                <a:latin typeface="Share Tech" pitchFamily="2" charset="77"/>
              </a:endParaRPr>
            </a:p>
          </p:txBody>
        </p:sp>
      </p:grpSp>
      <p:grpSp>
        <p:nvGrpSpPr>
          <p:cNvPr id="13" name="Group 12">
            <a:extLst>
              <a:ext uri="{FF2B5EF4-FFF2-40B4-BE49-F238E27FC236}">
                <a16:creationId xmlns:a16="http://schemas.microsoft.com/office/drawing/2014/main" id="{BFE81656-EB76-524E-95B7-E7DD6A1F42A6}"/>
              </a:ext>
            </a:extLst>
          </p:cNvPr>
          <p:cNvGrpSpPr/>
          <p:nvPr/>
        </p:nvGrpSpPr>
        <p:grpSpPr>
          <a:xfrm>
            <a:off x="4703569" y="493378"/>
            <a:ext cx="4144403" cy="2578743"/>
            <a:chOff x="4460167" y="495729"/>
            <a:chExt cx="4255791" cy="2391499"/>
          </a:xfrm>
          <a:effectLst/>
        </p:grpSpPr>
        <p:pic>
          <p:nvPicPr>
            <p:cNvPr id="7" name="Picture 6" descr="Chart, bar chart&#10;&#10;Description automatically generated">
              <a:extLst>
                <a:ext uri="{FF2B5EF4-FFF2-40B4-BE49-F238E27FC236}">
                  <a16:creationId xmlns:a16="http://schemas.microsoft.com/office/drawing/2014/main" id="{BF735A44-3061-444C-8E4D-EFA10F89B19D}"/>
                </a:ext>
              </a:extLst>
            </p:cNvPr>
            <p:cNvPicPr>
              <a:picLocks noChangeAspect="1"/>
            </p:cNvPicPr>
            <p:nvPr/>
          </p:nvPicPr>
          <p:blipFill rotWithShape="1">
            <a:blip r:embed="rId4"/>
            <a:srcRect l="6311" t="8251" r="6659"/>
            <a:stretch/>
          </p:blipFill>
          <p:spPr>
            <a:xfrm>
              <a:off x="4460167" y="839676"/>
              <a:ext cx="4255791" cy="2047552"/>
            </a:xfrm>
            <a:prstGeom prst="rect">
              <a:avLst/>
            </a:prstGeom>
            <a:solidFill>
              <a:srgbClr val="FFFFFF">
                <a:shade val="85000"/>
              </a:srgbClr>
            </a:solidFill>
            <a:ln w="28575" cap="sq">
              <a:solidFill>
                <a:schemeClr val="accent6"/>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prst="coolSlant"/>
              <a:contourClr>
                <a:srgbClr val="FFFFFF"/>
              </a:contourClr>
            </a:sp3d>
          </p:spPr>
        </p:pic>
        <p:sp>
          <p:nvSpPr>
            <p:cNvPr id="10" name="Rectangle 9">
              <a:extLst>
                <a:ext uri="{FF2B5EF4-FFF2-40B4-BE49-F238E27FC236}">
                  <a16:creationId xmlns:a16="http://schemas.microsoft.com/office/drawing/2014/main" id="{1442244D-D3FA-DD4D-BD60-48015B9EF524}"/>
                </a:ext>
              </a:extLst>
            </p:cNvPr>
            <p:cNvSpPr/>
            <p:nvPr/>
          </p:nvSpPr>
          <p:spPr>
            <a:xfrm>
              <a:off x="5290724" y="495729"/>
              <a:ext cx="2572196" cy="332081"/>
            </a:xfrm>
            <a:prstGeom prst="rect">
              <a:avLst/>
            </a:prstGeom>
            <a:ln w="19050">
              <a:noFill/>
            </a:ln>
            <a:scene3d>
              <a:camera prst="orthographicFront"/>
              <a:lightRig rig="threePt" dir="t"/>
            </a:scene3d>
            <a:sp3d>
              <a:bevelT w="165100" prst="coolSlant"/>
            </a:sp3d>
          </p:spPr>
          <p:txBody>
            <a:bodyPr wrap="none">
              <a:spAutoFit/>
            </a:bodyPr>
            <a:lstStyle/>
            <a:p>
              <a:r>
                <a:rPr lang="en-US" dirty="0">
                  <a:solidFill>
                    <a:schemeClr val="accent2"/>
                  </a:solidFill>
                  <a:latin typeface="Share Tech" pitchFamily="2" charset="77"/>
                </a:rPr>
                <a:t>Listing price by </a:t>
              </a:r>
              <a:r>
                <a:rPr lang="en-US" dirty="0" err="1">
                  <a:solidFill>
                    <a:schemeClr val="accent2"/>
                  </a:solidFill>
                  <a:latin typeface="Share Tech" pitchFamily="2" charset="77"/>
                </a:rPr>
                <a:t>neighbourhood</a:t>
              </a:r>
              <a:r>
                <a:rPr lang="en-US" dirty="0">
                  <a:solidFill>
                    <a:schemeClr val="accent2"/>
                  </a:solidFill>
                  <a:latin typeface="Share Tech" pitchFamily="2" charset="77"/>
                </a:rPr>
                <a:t> </a:t>
              </a:r>
              <a:endParaRPr lang="en-US" dirty="0">
                <a:solidFill>
                  <a:schemeClr val="accent2"/>
                </a:solidFill>
                <a:effectLst/>
                <a:latin typeface="Share Tech" pitchFamily="2" charset="77"/>
              </a:endParaRPr>
            </a:p>
          </p:txBody>
        </p:sp>
      </p:grpSp>
    </p:spTree>
    <p:extLst>
      <p:ext uri="{BB962C8B-B14F-4D97-AF65-F5344CB8AC3E}">
        <p14:creationId xmlns:p14="http://schemas.microsoft.com/office/powerpoint/2010/main" val="2595352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pic>
        <p:nvPicPr>
          <p:cNvPr id="3" name="Picture 2" descr="Chart, bar chart&#10;&#10;Description automatically generated">
            <a:extLst>
              <a:ext uri="{FF2B5EF4-FFF2-40B4-BE49-F238E27FC236}">
                <a16:creationId xmlns:a16="http://schemas.microsoft.com/office/drawing/2014/main" id="{A0221824-9012-E842-80F3-CA2D27F7FF9A}"/>
              </a:ext>
            </a:extLst>
          </p:cNvPr>
          <p:cNvPicPr>
            <a:picLocks noChangeAspect="1"/>
          </p:cNvPicPr>
          <p:nvPr/>
        </p:nvPicPr>
        <p:blipFill>
          <a:blip r:embed="rId3"/>
          <a:stretch>
            <a:fillRect/>
          </a:stretch>
        </p:blipFill>
        <p:spPr>
          <a:xfrm>
            <a:off x="573919" y="809983"/>
            <a:ext cx="3936635" cy="2568286"/>
          </a:xfrm>
          <a:prstGeom prst="rect">
            <a:avLst/>
          </a:prstGeom>
          <a:ln w="38100">
            <a:solidFill>
              <a:schemeClr val="accent2"/>
            </a:solidFill>
          </a:ln>
        </p:spPr>
      </p:pic>
      <p:pic>
        <p:nvPicPr>
          <p:cNvPr id="6" name="Picture 5" descr="Chart, box and whisker chart&#10;&#10;Description automatically generated">
            <a:extLst>
              <a:ext uri="{FF2B5EF4-FFF2-40B4-BE49-F238E27FC236}">
                <a16:creationId xmlns:a16="http://schemas.microsoft.com/office/drawing/2014/main" id="{2FF72A89-65C8-B04E-9DDF-24F159DA24A7}"/>
              </a:ext>
            </a:extLst>
          </p:cNvPr>
          <p:cNvPicPr>
            <a:picLocks noChangeAspect="1"/>
          </p:cNvPicPr>
          <p:nvPr/>
        </p:nvPicPr>
        <p:blipFill>
          <a:blip r:embed="rId4"/>
          <a:stretch>
            <a:fillRect/>
          </a:stretch>
        </p:blipFill>
        <p:spPr>
          <a:xfrm>
            <a:off x="5276964" y="809983"/>
            <a:ext cx="3003888" cy="2571750"/>
          </a:xfrm>
          <a:prstGeom prst="rect">
            <a:avLst/>
          </a:prstGeom>
          <a:ln w="38100">
            <a:solidFill>
              <a:schemeClr val="accent3"/>
            </a:solidFill>
          </a:ln>
        </p:spPr>
      </p:pic>
      <p:sp>
        <p:nvSpPr>
          <p:cNvPr id="8" name="Rectangle 7">
            <a:extLst>
              <a:ext uri="{FF2B5EF4-FFF2-40B4-BE49-F238E27FC236}">
                <a16:creationId xmlns:a16="http://schemas.microsoft.com/office/drawing/2014/main" id="{C98AC87A-1BB6-4B47-B714-4604E4033A7C}"/>
              </a:ext>
            </a:extLst>
          </p:cNvPr>
          <p:cNvSpPr/>
          <p:nvPr/>
        </p:nvSpPr>
        <p:spPr>
          <a:xfrm>
            <a:off x="3525611" y="240640"/>
            <a:ext cx="2686954" cy="461665"/>
          </a:xfrm>
          <a:prstGeom prst="rect">
            <a:avLst/>
          </a:prstGeom>
        </p:spPr>
        <p:txBody>
          <a:bodyPr wrap="none">
            <a:spAutoFit/>
          </a:bodyPr>
          <a:lstStyle/>
          <a:p>
            <a:pPr algn="ctr"/>
            <a:r>
              <a:rPr lang="en-US" sz="2400" b="1" dirty="0">
                <a:solidFill>
                  <a:schemeClr val="accent2"/>
                </a:solidFill>
                <a:latin typeface="Share Tech" pitchFamily="2" charset="77"/>
              </a:rPr>
              <a:t>Listing by room type</a:t>
            </a:r>
            <a:endParaRPr lang="en-US" sz="2400" dirty="0">
              <a:solidFill>
                <a:schemeClr val="accent2"/>
              </a:solidFill>
              <a:effectLst/>
              <a:latin typeface="Share Tech" pitchFamily="2" charset="77"/>
            </a:endParaRPr>
          </a:p>
        </p:txBody>
      </p:sp>
    </p:spTree>
    <p:extLst>
      <p:ext uri="{BB962C8B-B14F-4D97-AF65-F5344CB8AC3E}">
        <p14:creationId xmlns:p14="http://schemas.microsoft.com/office/powerpoint/2010/main" val="12368844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pic>
        <p:nvPicPr>
          <p:cNvPr id="4" name="Picture 3" descr="Chart, bar chart&#10;&#10;Description automatically generated">
            <a:extLst>
              <a:ext uri="{FF2B5EF4-FFF2-40B4-BE49-F238E27FC236}">
                <a16:creationId xmlns:a16="http://schemas.microsoft.com/office/drawing/2014/main" id="{8DB5390D-6047-0E49-9A22-370B31638EED}"/>
              </a:ext>
            </a:extLst>
          </p:cNvPr>
          <p:cNvPicPr>
            <a:picLocks noChangeAspect="1"/>
          </p:cNvPicPr>
          <p:nvPr/>
        </p:nvPicPr>
        <p:blipFill rotWithShape="1">
          <a:blip r:embed="rId3"/>
          <a:srcRect l="5515"/>
          <a:stretch/>
        </p:blipFill>
        <p:spPr>
          <a:xfrm>
            <a:off x="2730044" y="781246"/>
            <a:ext cx="4217745" cy="2566553"/>
          </a:xfrm>
          <a:prstGeom prst="rect">
            <a:avLst/>
          </a:prstGeom>
          <a:ln w="38100">
            <a:solidFill>
              <a:schemeClr val="accent3"/>
            </a:solidFill>
          </a:ln>
          <a:effectLst>
            <a:outerShdw blurRad="292100" dist="139700" dir="2700000" algn="tl" rotWithShape="0">
              <a:srgbClr val="333333">
                <a:alpha val="65000"/>
              </a:srgbClr>
            </a:outerShdw>
          </a:effectLst>
          <a:scene3d>
            <a:camera prst="orthographicFront"/>
            <a:lightRig rig="threePt" dir="t"/>
          </a:scene3d>
          <a:sp3d>
            <a:bevelT w="165100" prst="coolSlant"/>
          </a:sp3d>
        </p:spPr>
      </p:pic>
      <p:sp>
        <p:nvSpPr>
          <p:cNvPr id="7" name="Rectangle 6">
            <a:extLst>
              <a:ext uri="{FF2B5EF4-FFF2-40B4-BE49-F238E27FC236}">
                <a16:creationId xmlns:a16="http://schemas.microsoft.com/office/drawing/2014/main" id="{7DCDC53E-9481-4546-94BC-33E80E5A93A6}"/>
              </a:ext>
            </a:extLst>
          </p:cNvPr>
          <p:cNvSpPr/>
          <p:nvPr/>
        </p:nvSpPr>
        <p:spPr>
          <a:xfrm>
            <a:off x="3400862" y="332738"/>
            <a:ext cx="2876108" cy="400110"/>
          </a:xfrm>
          <a:prstGeom prst="rect">
            <a:avLst/>
          </a:prstGeom>
        </p:spPr>
        <p:txBody>
          <a:bodyPr wrap="none">
            <a:spAutoFit/>
          </a:bodyPr>
          <a:lstStyle/>
          <a:p>
            <a:r>
              <a:rPr lang="en-US" sz="2000" b="1" dirty="0">
                <a:solidFill>
                  <a:schemeClr val="accent2"/>
                </a:solidFill>
                <a:latin typeface="Share Tech" pitchFamily="2" charset="77"/>
              </a:rPr>
              <a:t>Price by amenities amount</a:t>
            </a:r>
            <a:endParaRPr lang="en-US" sz="2000" dirty="0">
              <a:solidFill>
                <a:schemeClr val="accent2"/>
              </a:solidFill>
              <a:effectLst/>
              <a:latin typeface="Share Tech" pitchFamily="2" charset="77"/>
            </a:endParaRPr>
          </a:p>
        </p:txBody>
      </p:sp>
    </p:spTree>
    <p:extLst>
      <p:ext uri="{BB962C8B-B14F-4D97-AF65-F5344CB8AC3E}">
        <p14:creationId xmlns:p14="http://schemas.microsoft.com/office/powerpoint/2010/main" val="2776868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288018" y="2069173"/>
            <a:ext cx="4853904" cy="632815"/>
          </a:xfrm>
          <a:prstGeom prst="rect">
            <a:avLst/>
          </a:prstGeom>
        </p:spPr>
        <p:txBody>
          <a:bodyPr spcFirstLastPara="1" wrap="square" lIns="91425" tIns="91425" rIns="91425" bIns="91425" anchor="b" anchorCtr="0">
            <a:noAutofit/>
          </a:bodyPr>
          <a:lstStyle/>
          <a:p>
            <a:pPr lvl="0"/>
            <a:r>
              <a:rPr lang="en-US" sz="5400" dirty="0"/>
              <a:t>Preprocessing</a:t>
            </a:r>
          </a:p>
        </p:txBody>
      </p:sp>
      <p:grpSp>
        <p:nvGrpSpPr>
          <p:cNvPr id="508" name="Google Shape;508;p28"/>
          <p:cNvGrpSpPr/>
          <p:nvPr/>
        </p:nvGrpSpPr>
        <p:grpSpPr>
          <a:xfrm>
            <a:off x="5346789" y="890406"/>
            <a:ext cx="2356248" cy="2763407"/>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1723;p52">
            <a:extLst>
              <a:ext uri="{FF2B5EF4-FFF2-40B4-BE49-F238E27FC236}">
                <a16:creationId xmlns:a16="http://schemas.microsoft.com/office/drawing/2014/main" id="{2A838D7E-1E86-724B-A32C-E43AD3909799}"/>
              </a:ext>
            </a:extLst>
          </p:cNvPr>
          <p:cNvGrpSpPr/>
          <p:nvPr/>
        </p:nvGrpSpPr>
        <p:grpSpPr>
          <a:xfrm>
            <a:off x="5752877" y="1345877"/>
            <a:ext cx="1759275" cy="1760179"/>
            <a:chOff x="6039282" y="1042577"/>
            <a:chExt cx="734315" cy="731929"/>
          </a:xfrm>
        </p:grpSpPr>
        <p:sp>
          <p:nvSpPr>
            <p:cNvPr id="63" name="Google Shape;1724;p52">
              <a:extLst>
                <a:ext uri="{FF2B5EF4-FFF2-40B4-BE49-F238E27FC236}">
                  <a16:creationId xmlns:a16="http://schemas.microsoft.com/office/drawing/2014/main" id="{CCEDD2EC-1167-AA4B-A289-43E5E498DEC7}"/>
                </a:ext>
              </a:extLst>
            </p:cNvPr>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accent3"/>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725;p52">
              <a:extLst>
                <a:ext uri="{FF2B5EF4-FFF2-40B4-BE49-F238E27FC236}">
                  <a16:creationId xmlns:a16="http://schemas.microsoft.com/office/drawing/2014/main" id="{F1488058-B6D9-5D40-A301-23740F05D691}"/>
                </a:ext>
              </a:extLst>
            </p:cNvPr>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accent3"/>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726;p52">
              <a:extLst>
                <a:ext uri="{FF2B5EF4-FFF2-40B4-BE49-F238E27FC236}">
                  <a16:creationId xmlns:a16="http://schemas.microsoft.com/office/drawing/2014/main" id="{2C44DB02-9515-8A43-9B5C-07CAEBA6E8CF}"/>
                </a:ext>
              </a:extLst>
            </p:cNvPr>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accent3"/>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727;p52">
              <a:extLst>
                <a:ext uri="{FF2B5EF4-FFF2-40B4-BE49-F238E27FC236}">
                  <a16:creationId xmlns:a16="http://schemas.microsoft.com/office/drawing/2014/main" id="{8E01F1CA-9167-994E-BBCC-6BFC4A628B22}"/>
                </a:ext>
              </a:extLst>
            </p:cNvPr>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accent3"/>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728;p52">
              <a:extLst>
                <a:ext uri="{FF2B5EF4-FFF2-40B4-BE49-F238E27FC236}">
                  <a16:creationId xmlns:a16="http://schemas.microsoft.com/office/drawing/2014/main" id="{FE2708BA-8077-DF40-B9BD-C009F08F8CC2}"/>
                </a:ext>
              </a:extLst>
            </p:cNvPr>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729;p52">
              <a:extLst>
                <a:ext uri="{FF2B5EF4-FFF2-40B4-BE49-F238E27FC236}">
                  <a16:creationId xmlns:a16="http://schemas.microsoft.com/office/drawing/2014/main" id="{6686EFA5-B392-BA49-921D-51F45FB0797C}"/>
                </a:ext>
              </a:extLst>
            </p:cNvPr>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730;p52">
              <a:extLst>
                <a:ext uri="{FF2B5EF4-FFF2-40B4-BE49-F238E27FC236}">
                  <a16:creationId xmlns:a16="http://schemas.microsoft.com/office/drawing/2014/main" id="{1EE1A989-5D1E-9D47-9B92-D572132D91D8}"/>
                </a:ext>
              </a:extLst>
            </p:cNvPr>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731;p52">
              <a:extLst>
                <a:ext uri="{FF2B5EF4-FFF2-40B4-BE49-F238E27FC236}">
                  <a16:creationId xmlns:a16="http://schemas.microsoft.com/office/drawing/2014/main" id="{4E152969-96D6-8A40-814E-2523F3A740AD}"/>
                </a:ext>
              </a:extLst>
            </p:cNvPr>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732;p52">
              <a:extLst>
                <a:ext uri="{FF2B5EF4-FFF2-40B4-BE49-F238E27FC236}">
                  <a16:creationId xmlns:a16="http://schemas.microsoft.com/office/drawing/2014/main" id="{6726AB24-66EE-8941-94EF-6B93A9B305BE}"/>
                </a:ext>
              </a:extLst>
            </p:cNvPr>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733;p52">
              <a:extLst>
                <a:ext uri="{FF2B5EF4-FFF2-40B4-BE49-F238E27FC236}">
                  <a16:creationId xmlns:a16="http://schemas.microsoft.com/office/drawing/2014/main" id="{5DD399D8-67E2-7244-A49B-D58FD9C4362F}"/>
                </a:ext>
              </a:extLst>
            </p:cNvPr>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734;p52">
              <a:extLst>
                <a:ext uri="{FF2B5EF4-FFF2-40B4-BE49-F238E27FC236}">
                  <a16:creationId xmlns:a16="http://schemas.microsoft.com/office/drawing/2014/main" id="{3B8F5694-58A9-BB44-AA8B-95B63B2BDBB8}"/>
                </a:ext>
              </a:extLst>
            </p:cNvPr>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735;p52">
              <a:extLst>
                <a:ext uri="{FF2B5EF4-FFF2-40B4-BE49-F238E27FC236}">
                  <a16:creationId xmlns:a16="http://schemas.microsoft.com/office/drawing/2014/main" id="{5826FD7E-94B9-6D42-B284-AAF638BDEC5A}"/>
                </a:ext>
              </a:extLst>
            </p:cNvPr>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736;p52">
              <a:extLst>
                <a:ext uri="{FF2B5EF4-FFF2-40B4-BE49-F238E27FC236}">
                  <a16:creationId xmlns:a16="http://schemas.microsoft.com/office/drawing/2014/main" id="{EBF75B69-B850-ED46-A84C-74D3BDAEBEB0}"/>
                </a:ext>
              </a:extLst>
            </p:cNvPr>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737;p52">
              <a:extLst>
                <a:ext uri="{FF2B5EF4-FFF2-40B4-BE49-F238E27FC236}">
                  <a16:creationId xmlns:a16="http://schemas.microsoft.com/office/drawing/2014/main" id="{90178572-5BCB-6646-8664-B4259DEB3669}"/>
                </a:ext>
              </a:extLst>
            </p:cNvPr>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738;p52">
              <a:extLst>
                <a:ext uri="{FF2B5EF4-FFF2-40B4-BE49-F238E27FC236}">
                  <a16:creationId xmlns:a16="http://schemas.microsoft.com/office/drawing/2014/main" id="{6CCA4E45-E98A-8E48-8223-E61F9600315E}"/>
                </a:ext>
              </a:extLst>
            </p:cNvPr>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accent3"/>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739;p52">
              <a:extLst>
                <a:ext uri="{FF2B5EF4-FFF2-40B4-BE49-F238E27FC236}">
                  <a16:creationId xmlns:a16="http://schemas.microsoft.com/office/drawing/2014/main" id="{8DEBE03D-8F30-244A-A5C9-8D059D44C417}"/>
                </a:ext>
              </a:extLst>
            </p:cNvPr>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accent3"/>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740;p52">
              <a:extLst>
                <a:ext uri="{FF2B5EF4-FFF2-40B4-BE49-F238E27FC236}">
                  <a16:creationId xmlns:a16="http://schemas.microsoft.com/office/drawing/2014/main" id="{07245288-8E34-CE46-B246-993EB2B93E21}"/>
                </a:ext>
              </a:extLst>
            </p:cNvPr>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accent3"/>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741;p52">
              <a:extLst>
                <a:ext uri="{FF2B5EF4-FFF2-40B4-BE49-F238E27FC236}">
                  <a16:creationId xmlns:a16="http://schemas.microsoft.com/office/drawing/2014/main" id="{84BAAEEA-C99B-634F-927D-B44F44AA3A6E}"/>
                </a:ext>
              </a:extLst>
            </p:cNvPr>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accent3"/>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742;p52">
              <a:extLst>
                <a:ext uri="{FF2B5EF4-FFF2-40B4-BE49-F238E27FC236}">
                  <a16:creationId xmlns:a16="http://schemas.microsoft.com/office/drawing/2014/main" id="{1764F109-1D16-2343-B4EC-AD89A4677A1E}"/>
                </a:ext>
              </a:extLst>
            </p:cNvPr>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accent3"/>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743;p52">
              <a:extLst>
                <a:ext uri="{FF2B5EF4-FFF2-40B4-BE49-F238E27FC236}">
                  <a16:creationId xmlns:a16="http://schemas.microsoft.com/office/drawing/2014/main" id="{EA8B76C1-1479-E44E-ACCC-0E46110CE57A}"/>
                </a:ext>
              </a:extLst>
            </p:cNvPr>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accent3"/>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744;p52">
              <a:extLst>
                <a:ext uri="{FF2B5EF4-FFF2-40B4-BE49-F238E27FC236}">
                  <a16:creationId xmlns:a16="http://schemas.microsoft.com/office/drawing/2014/main" id="{C1AB59BB-2259-114C-87A8-D320F33F1993}"/>
                </a:ext>
              </a:extLst>
            </p:cNvPr>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632587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4ABEE7C1-0605-D747-9A78-78DC70762E73}"/>
              </a:ext>
            </a:extLst>
          </p:cNvPr>
          <p:cNvSpPr txBox="1">
            <a:spLocks/>
          </p:cNvSpPr>
          <p:nvPr/>
        </p:nvSpPr>
        <p:spPr>
          <a:xfrm>
            <a:off x="308959" y="279844"/>
            <a:ext cx="7007319" cy="44945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pPr algn="l"/>
            <a:r>
              <a:rPr lang="en-US" sz="2800" dirty="0">
                <a:solidFill>
                  <a:schemeClr val="bg1"/>
                </a:solidFill>
              </a:rPr>
              <a:t>Dealing with collinearity</a:t>
            </a:r>
            <a:endParaRPr lang="en-IL" sz="2800" dirty="0">
              <a:solidFill>
                <a:schemeClr val="bg1"/>
              </a:solidFill>
            </a:endParaRPr>
          </a:p>
        </p:txBody>
      </p:sp>
      <p:grpSp>
        <p:nvGrpSpPr>
          <p:cNvPr id="13" name="Group 12">
            <a:extLst>
              <a:ext uri="{FF2B5EF4-FFF2-40B4-BE49-F238E27FC236}">
                <a16:creationId xmlns:a16="http://schemas.microsoft.com/office/drawing/2014/main" id="{855AB0B3-8320-2240-82F1-CDC3070811D5}"/>
              </a:ext>
            </a:extLst>
          </p:cNvPr>
          <p:cNvGrpSpPr/>
          <p:nvPr/>
        </p:nvGrpSpPr>
        <p:grpSpPr>
          <a:xfrm>
            <a:off x="5135491" y="914396"/>
            <a:ext cx="3543380" cy="3023903"/>
            <a:chOff x="-72886" y="672164"/>
            <a:chExt cx="5080950" cy="4254505"/>
          </a:xfrm>
        </p:grpSpPr>
        <p:pic>
          <p:nvPicPr>
            <p:cNvPr id="3" name="Picture 2" descr="Chart, scatter chart&#10;&#10;Description automatically generated">
              <a:extLst>
                <a:ext uri="{FF2B5EF4-FFF2-40B4-BE49-F238E27FC236}">
                  <a16:creationId xmlns:a16="http://schemas.microsoft.com/office/drawing/2014/main" id="{086DFB16-FB28-FD4C-A10C-7AE0F2598971}"/>
                </a:ext>
              </a:extLst>
            </p:cNvPr>
            <p:cNvPicPr>
              <a:picLocks noChangeAspect="1"/>
            </p:cNvPicPr>
            <p:nvPr/>
          </p:nvPicPr>
          <p:blipFill>
            <a:blip r:embed="rId3"/>
            <a:stretch>
              <a:fillRect/>
            </a:stretch>
          </p:blipFill>
          <p:spPr>
            <a:xfrm>
              <a:off x="-72886" y="672165"/>
              <a:ext cx="4699000" cy="4241800"/>
            </a:xfrm>
            <a:prstGeom prst="rect">
              <a:avLst/>
            </a:prstGeom>
          </p:spPr>
        </p:pic>
        <p:grpSp>
          <p:nvGrpSpPr>
            <p:cNvPr id="10" name="Group 9">
              <a:extLst>
                <a:ext uri="{FF2B5EF4-FFF2-40B4-BE49-F238E27FC236}">
                  <a16:creationId xmlns:a16="http://schemas.microsoft.com/office/drawing/2014/main" id="{14EF5E3F-FEC3-3A42-9D46-49B1886A03D4}"/>
                </a:ext>
              </a:extLst>
            </p:cNvPr>
            <p:cNvGrpSpPr/>
            <p:nvPr/>
          </p:nvGrpSpPr>
          <p:grpSpPr>
            <a:xfrm>
              <a:off x="4143104" y="672164"/>
              <a:ext cx="864960" cy="4254505"/>
              <a:chOff x="6492604" y="858868"/>
              <a:chExt cx="864960" cy="4254505"/>
            </a:xfrm>
          </p:grpSpPr>
          <p:sp>
            <p:nvSpPr>
              <p:cNvPr id="7" name="Rectangle 6">
                <a:extLst>
                  <a:ext uri="{FF2B5EF4-FFF2-40B4-BE49-F238E27FC236}">
                    <a16:creationId xmlns:a16="http://schemas.microsoft.com/office/drawing/2014/main" id="{7AF75352-45C3-7D4A-A9C2-6801FB21C56E}"/>
                  </a:ext>
                </a:extLst>
              </p:cNvPr>
              <p:cNvSpPr/>
              <p:nvPr/>
            </p:nvSpPr>
            <p:spPr>
              <a:xfrm>
                <a:off x="6606209" y="1537252"/>
                <a:ext cx="278295" cy="20143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algn="ctr" rtl="1">
                  <a:lnSpc>
                    <a:spcPct val="100000"/>
                  </a:lnSpc>
                  <a:spcBef>
                    <a:spcPts val="0"/>
                  </a:spcBef>
                  <a:spcAft>
                    <a:spcPts val="0"/>
                  </a:spcAft>
                  <a:buClr>
                    <a:srgbClr val="000000"/>
                  </a:buClr>
                  <a:buFont typeface="Arial"/>
                </a:pPr>
                <a:endParaRPr lang="en-IL"/>
              </a:p>
            </p:txBody>
          </p:sp>
          <p:pic>
            <p:nvPicPr>
              <p:cNvPr id="9" name="Picture 8" descr="Chart, bar chart, waterfall chart&#10;&#10;Description automatically generated">
                <a:extLst>
                  <a:ext uri="{FF2B5EF4-FFF2-40B4-BE49-F238E27FC236}">
                    <a16:creationId xmlns:a16="http://schemas.microsoft.com/office/drawing/2014/main" id="{79E3C1C6-E9C2-1640-9B74-FC78916D37B1}"/>
                  </a:ext>
                </a:extLst>
              </p:cNvPr>
              <p:cNvPicPr>
                <a:picLocks noChangeAspect="1"/>
              </p:cNvPicPr>
              <p:nvPr/>
            </p:nvPicPr>
            <p:blipFill rotWithShape="1">
              <a:blip r:embed="rId4"/>
              <a:srcRect l="24570" t="1972" r="15893" b="2640"/>
              <a:stretch/>
            </p:blipFill>
            <p:spPr>
              <a:xfrm>
                <a:off x="6492604" y="858868"/>
                <a:ext cx="864960" cy="4254505"/>
              </a:xfrm>
              <a:prstGeom prst="rect">
                <a:avLst/>
              </a:prstGeom>
            </p:spPr>
          </p:pic>
        </p:grpSp>
      </p:grpSp>
      <p:grpSp>
        <p:nvGrpSpPr>
          <p:cNvPr id="11" name="Group 10">
            <a:extLst>
              <a:ext uri="{FF2B5EF4-FFF2-40B4-BE49-F238E27FC236}">
                <a16:creationId xmlns:a16="http://schemas.microsoft.com/office/drawing/2014/main" id="{348B406A-350E-4C43-836B-3B7C424E854D}"/>
              </a:ext>
            </a:extLst>
          </p:cNvPr>
          <p:cNvGrpSpPr/>
          <p:nvPr/>
        </p:nvGrpSpPr>
        <p:grpSpPr>
          <a:xfrm>
            <a:off x="329336" y="914397"/>
            <a:ext cx="3784888" cy="3023903"/>
            <a:chOff x="1394377" y="638228"/>
            <a:chExt cx="5383245" cy="4254506"/>
          </a:xfrm>
        </p:grpSpPr>
        <p:grpSp>
          <p:nvGrpSpPr>
            <p:cNvPr id="12" name="Group 11">
              <a:extLst>
                <a:ext uri="{FF2B5EF4-FFF2-40B4-BE49-F238E27FC236}">
                  <a16:creationId xmlns:a16="http://schemas.microsoft.com/office/drawing/2014/main" id="{039FC960-9055-5243-9634-31E00A57738B}"/>
                </a:ext>
              </a:extLst>
            </p:cNvPr>
            <p:cNvGrpSpPr/>
            <p:nvPr/>
          </p:nvGrpSpPr>
          <p:grpSpPr>
            <a:xfrm>
              <a:off x="1394377" y="638229"/>
              <a:ext cx="4660900" cy="4241800"/>
              <a:chOff x="1394377" y="638229"/>
              <a:chExt cx="4660900" cy="4241800"/>
            </a:xfrm>
          </p:grpSpPr>
          <p:pic>
            <p:nvPicPr>
              <p:cNvPr id="15" name="Picture 14" descr="Chart, scatter chart&#10;&#10;Description automatically generated">
                <a:extLst>
                  <a:ext uri="{FF2B5EF4-FFF2-40B4-BE49-F238E27FC236}">
                    <a16:creationId xmlns:a16="http://schemas.microsoft.com/office/drawing/2014/main" id="{5E96C2A1-144B-B941-A3C0-6D6441B379AF}"/>
                  </a:ext>
                </a:extLst>
              </p:cNvPr>
              <p:cNvPicPr>
                <a:picLocks noChangeAspect="1"/>
              </p:cNvPicPr>
              <p:nvPr/>
            </p:nvPicPr>
            <p:blipFill>
              <a:blip r:embed="rId5"/>
              <a:stretch>
                <a:fillRect/>
              </a:stretch>
            </p:blipFill>
            <p:spPr>
              <a:xfrm>
                <a:off x="1394377" y="638229"/>
                <a:ext cx="4660900" cy="4241800"/>
              </a:xfrm>
              <a:prstGeom prst="rect">
                <a:avLst/>
              </a:prstGeom>
            </p:spPr>
          </p:pic>
          <p:sp>
            <p:nvSpPr>
              <p:cNvPr id="17" name="Rectangle 16">
                <a:extLst>
                  <a:ext uri="{FF2B5EF4-FFF2-40B4-BE49-F238E27FC236}">
                    <a16:creationId xmlns:a16="http://schemas.microsoft.com/office/drawing/2014/main" id="{9E674332-6381-6344-8805-7F42EFED8DA8}"/>
                  </a:ext>
                </a:extLst>
              </p:cNvPr>
              <p:cNvSpPr/>
              <p:nvPr/>
            </p:nvSpPr>
            <p:spPr>
              <a:xfrm>
                <a:off x="5698436" y="1437861"/>
                <a:ext cx="302867" cy="20077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algn="ctr" rtl="1">
                  <a:lnSpc>
                    <a:spcPct val="100000"/>
                  </a:lnSpc>
                  <a:spcBef>
                    <a:spcPts val="0"/>
                  </a:spcBef>
                  <a:spcAft>
                    <a:spcPts val="0"/>
                  </a:spcAft>
                  <a:buClr>
                    <a:srgbClr val="000000"/>
                  </a:buClr>
                  <a:buFont typeface="Arial"/>
                </a:pPr>
                <a:endParaRPr lang="en-IL"/>
              </a:p>
            </p:txBody>
          </p:sp>
        </p:grpSp>
        <p:pic>
          <p:nvPicPr>
            <p:cNvPr id="14" name="Picture 13" descr="Chart&#10;&#10;Description automatically generated">
              <a:extLst>
                <a:ext uri="{FF2B5EF4-FFF2-40B4-BE49-F238E27FC236}">
                  <a16:creationId xmlns:a16="http://schemas.microsoft.com/office/drawing/2014/main" id="{186803B9-26FF-8341-9D12-E14303F54A61}"/>
                </a:ext>
              </a:extLst>
            </p:cNvPr>
            <p:cNvPicPr>
              <a:picLocks noChangeAspect="1"/>
            </p:cNvPicPr>
            <p:nvPr/>
          </p:nvPicPr>
          <p:blipFill rotWithShape="1">
            <a:blip r:embed="rId6"/>
            <a:srcRect l="22523" r="9914" b="6633"/>
            <a:stretch/>
          </p:blipFill>
          <p:spPr>
            <a:xfrm>
              <a:off x="5919677" y="638228"/>
              <a:ext cx="857945" cy="4254506"/>
            </a:xfrm>
            <a:prstGeom prst="rect">
              <a:avLst/>
            </a:prstGeom>
          </p:spPr>
        </p:pic>
      </p:grpSp>
      <p:sp>
        <p:nvSpPr>
          <p:cNvPr id="18" name="Title 1">
            <a:extLst>
              <a:ext uri="{FF2B5EF4-FFF2-40B4-BE49-F238E27FC236}">
                <a16:creationId xmlns:a16="http://schemas.microsoft.com/office/drawing/2014/main" id="{805B5DE7-844E-FA4D-A314-AC3D6E7F8A1F}"/>
              </a:ext>
            </a:extLst>
          </p:cNvPr>
          <p:cNvSpPr txBox="1">
            <a:spLocks/>
          </p:cNvSpPr>
          <p:nvPr/>
        </p:nvSpPr>
        <p:spPr>
          <a:xfrm>
            <a:off x="931687" y="4123401"/>
            <a:ext cx="7280626" cy="44945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pPr algn="l"/>
            <a:r>
              <a:rPr lang="en-US" dirty="0">
                <a:solidFill>
                  <a:schemeClr val="accent2"/>
                </a:solidFill>
              </a:rPr>
              <a:t>By dropping some features, we reduced the collinearity from 0.8 to 0.4  </a:t>
            </a:r>
            <a:endParaRPr lang="en-IL" dirty="0">
              <a:solidFill>
                <a:schemeClr val="accent2"/>
              </a:solidFill>
            </a:endParaRPr>
          </a:p>
        </p:txBody>
      </p:sp>
    </p:spTree>
    <p:extLst>
      <p:ext uri="{BB962C8B-B14F-4D97-AF65-F5344CB8AC3E}">
        <p14:creationId xmlns:p14="http://schemas.microsoft.com/office/powerpoint/2010/main" val="40923836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66CB437-A177-C64A-AAF7-6A9953D6263E}"/>
              </a:ext>
            </a:extLst>
          </p:cNvPr>
          <p:cNvSpPr txBox="1">
            <a:spLocks/>
          </p:cNvSpPr>
          <p:nvPr/>
        </p:nvSpPr>
        <p:spPr>
          <a:xfrm>
            <a:off x="307076" y="239793"/>
            <a:ext cx="4808768" cy="51513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b="1" dirty="0">
                <a:solidFill>
                  <a:schemeClr val="bg1"/>
                </a:solidFill>
              </a:rPr>
              <a:t>Log transformation</a:t>
            </a:r>
          </a:p>
        </p:txBody>
      </p:sp>
      <p:pic>
        <p:nvPicPr>
          <p:cNvPr id="12" name="Picture 11" descr="Chart&#10;&#10;Description automatically generated">
            <a:extLst>
              <a:ext uri="{FF2B5EF4-FFF2-40B4-BE49-F238E27FC236}">
                <a16:creationId xmlns:a16="http://schemas.microsoft.com/office/drawing/2014/main" id="{12DA50E2-A135-B24A-87EC-41E5589BC2CC}"/>
              </a:ext>
            </a:extLst>
          </p:cNvPr>
          <p:cNvPicPr>
            <a:picLocks noChangeAspect="1"/>
          </p:cNvPicPr>
          <p:nvPr/>
        </p:nvPicPr>
        <p:blipFill>
          <a:blip r:embed="rId3"/>
          <a:stretch>
            <a:fillRect/>
          </a:stretch>
        </p:blipFill>
        <p:spPr>
          <a:xfrm>
            <a:off x="3544759" y="1071386"/>
            <a:ext cx="1054867" cy="1049514"/>
          </a:xfrm>
          <a:prstGeom prst="rect">
            <a:avLst/>
          </a:prstGeom>
          <a:effectLst>
            <a:glow rad="101600">
              <a:schemeClr val="accent3">
                <a:satMod val="175000"/>
                <a:alpha val="40000"/>
              </a:schemeClr>
            </a:glow>
          </a:effectLst>
        </p:spPr>
      </p:pic>
      <p:pic>
        <p:nvPicPr>
          <p:cNvPr id="14" name="Picture 13" descr="Chart, histogram&#10;&#10;Description automatically generated">
            <a:extLst>
              <a:ext uri="{FF2B5EF4-FFF2-40B4-BE49-F238E27FC236}">
                <a16:creationId xmlns:a16="http://schemas.microsoft.com/office/drawing/2014/main" id="{18B8A387-E825-2248-8F9D-37D23D2D99DE}"/>
              </a:ext>
            </a:extLst>
          </p:cNvPr>
          <p:cNvPicPr>
            <a:picLocks noChangeAspect="1"/>
          </p:cNvPicPr>
          <p:nvPr/>
        </p:nvPicPr>
        <p:blipFill>
          <a:blip r:embed="rId4"/>
          <a:stretch>
            <a:fillRect/>
          </a:stretch>
        </p:blipFill>
        <p:spPr>
          <a:xfrm>
            <a:off x="3529830" y="2928189"/>
            <a:ext cx="1084722" cy="1116760"/>
          </a:xfrm>
          <a:prstGeom prst="rect">
            <a:avLst/>
          </a:prstGeom>
          <a:effectLst>
            <a:glow rad="101600">
              <a:schemeClr val="accent5">
                <a:satMod val="175000"/>
                <a:alpha val="40000"/>
              </a:schemeClr>
            </a:glow>
          </a:effectLst>
        </p:spPr>
      </p:pic>
      <p:grpSp>
        <p:nvGrpSpPr>
          <p:cNvPr id="23" name="Google Shape;1845;p52">
            <a:extLst>
              <a:ext uri="{FF2B5EF4-FFF2-40B4-BE49-F238E27FC236}">
                <a16:creationId xmlns:a16="http://schemas.microsoft.com/office/drawing/2014/main" id="{4098C006-BA26-944B-810A-DDB74DBB3CA3}"/>
              </a:ext>
            </a:extLst>
          </p:cNvPr>
          <p:cNvGrpSpPr/>
          <p:nvPr/>
        </p:nvGrpSpPr>
        <p:grpSpPr>
          <a:xfrm rot="5400000">
            <a:off x="2178976" y="2415403"/>
            <a:ext cx="357788" cy="189510"/>
            <a:chOff x="4756975" y="2341800"/>
            <a:chExt cx="91975" cy="51925"/>
          </a:xfrm>
        </p:grpSpPr>
        <p:sp>
          <p:nvSpPr>
            <p:cNvPr id="24" name="Google Shape;1846;p52">
              <a:extLst>
                <a:ext uri="{FF2B5EF4-FFF2-40B4-BE49-F238E27FC236}">
                  <a16:creationId xmlns:a16="http://schemas.microsoft.com/office/drawing/2014/main" id="{0E3C12AA-764D-1C4E-9DB1-D824CC4BD5D9}"/>
                </a:ext>
              </a:extLst>
            </p:cNvPr>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47;p52">
              <a:extLst>
                <a:ext uri="{FF2B5EF4-FFF2-40B4-BE49-F238E27FC236}">
                  <a16:creationId xmlns:a16="http://schemas.microsoft.com/office/drawing/2014/main" id="{370EC23E-3F44-DE48-A9E7-D3FECB4BE0D3}"/>
                </a:ext>
              </a:extLst>
            </p:cNvPr>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848;p52">
              <a:extLst>
                <a:ext uri="{FF2B5EF4-FFF2-40B4-BE49-F238E27FC236}">
                  <a16:creationId xmlns:a16="http://schemas.microsoft.com/office/drawing/2014/main" id="{5E660DAB-AB10-6D44-969D-831732BC0265}"/>
                </a:ext>
              </a:extLst>
            </p:cNvPr>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849;p52">
              <a:extLst>
                <a:ext uri="{FF2B5EF4-FFF2-40B4-BE49-F238E27FC236}">
                  <a16:creationId xmlns:a16="http://schemas.microsoft.com/office/drawing/2014/main" id="{59BC18E8-D4CE-F448-8A23-34AC3179BECA}"/>
                </a:ext>
              </a:extLst>
            </p:cNvPr>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850;p52">
              <a:extLst>
                <a:ext uri="{FF2B5EF4-FFF2-40B4-BE49-F238E27FC236}">
                  <a16:creationId xmlns:a16="http://schemas.microsoft.com/office/drawing/2014/main" id="{35C932D8-B254-C14A-91D0-7277850AE9F7}"/>
                </a:ext>
              </a:extLst>
            </p:cNvPr>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851;p52">
              <a:extLst>
                <a:ext uri="{FF2B5EF4-FFF2-40B4-BE49-F238E27FC236}">
                  <a16:creationId xmlns:a16="http://schemas.microsoft.com/office/drawing/2014/main" id="{DB326248-D67D-A940-801F-4D11B4F715A8}"/>
                </a:ext>
              </a:extLst>
            </p:cNvPr>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852;p52">
              <a:extLst>
                <a:ext uri="{FF2B5EF4-FFF2-40B4-BE49-F238E27FC236}">
                  <a16:creationId xmlns:a16="http://schemas.microsoft.com/office/drawing/2014/main" id="{DEC1637A-42CC-4844-AD59-803614FEC140}"/>
                </a:ext>
              </a:extLst>
            </p:cNvPr>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853;p52">
              <a:extLst>
                <a:ext uri="{FF2B5EF4-FFF2-40B4-BE49-F238E27FC236}">
                  <a16:creationId xmlns:a16="http://schemas.microsoft.com/office/drawing/2014/main" id="{584E2A2A-68E7-0143-A6EA-1A3F25254AFC}"/>
                </a:ext>
              </a:extLst>
            </p:cNvPr>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854;p52">
              <a:extLst>
                <a:ext uri="{FF2B5EF4-FFF2-40B4-BE49-F238E27FC236}">
                  <a16:creationId xmlns:a16="http://schemas.microsoft.com/office/drawing/2014/main" id="{7CDD795A-79E8-8948-8A8F-1056823BE737}"/>
                </a:ext>
              </a:extLst>
            </p:cNvPr>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855;p52">
              <a:extLst>
                <a:ext uri="{FF2B5EF4-FFF2-40B4-BE49-F238E27FC236}">
                  <a16:creationId xmlns:a16="http://schemas.microsoft.com/office/drawing/2014/main" id="{F2B04503-0FF5-574B-82C1-52069780EDCD}"/>
                </a:ext>
              </a:extLst>
            </p:cNvPr>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856;p52">
              <a:extLst>
                <a:ext uri="{FF2B5EF4-FFF2-40B4-BE49-F238E27FC236}">
                  <a16:creationId xmlns:a16="http://schemas.microsoft.com/office/drawing/2014/main" id="{B9B23075-2BE0-2D4E-B29C-2263142A9F3F}"/>
                </a:ext>
              </a:extLst>
            </p:cNvPr>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857;p52">
              <a:extLst>
                <a:ext uri="{FF2B5EF4-FFF2-40B4-BE49-F238E27FC236}">
                  <a16:creationId xmlns:a16="http://schemas.microsoft.com/office/drawing/2014/main" id="{1B3EB001-7FA8-5D4C-9854-AD804BD9EBA9}"/>
                </a:ext>
              </a:extLst>
            </p:cNvPr>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858;p52">
              <a:extLst>
                <a:ext uri="{FF2B5EF4-FFF2-40B4-BE49-F238E27FC236}">
                  <a16:creationId xmlns:a16="http://schemas.microsoft.com/office/drawing/2014/main" id="{EB290483-ED66-3543-9A29-EEC7F17B0EF5}"/>
                </a:ext>
              </a:extLst>
            </p:cNvPr>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859;p52">
              <a:extLst>
                <a:ext uri="{FF2B5EF4-FFF2-40B4-BE49-F238E27FC236}">
                  <a16:creationId xmlns:a16="http://schemas.microsoft.com/office/drawing/2014/main" id="{5C729C9A-6089-E141-B502-6B26170DA057}"/>
                </a:ext>
              </a:extLst>
            </p:cNvPr>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60;p52">
              <a:extLst>
                <a:ext uri="{FF2B5EF4-FFF2-40B4-BE49-F238E27FC236}">
                  <a16:creationId xmlns:a16="http://schemas.microsoft.com/office/drawing/2014/main" id="{E275EA66-38DD-8F4F-859E-9B6E249AB631}"/>
                </a:ext>
              </a:extLst>
            </p:cNvPr>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861;p52">
              <a:extLst>
                <a:ext uri="{FF2B5EF4-FFF2-40B4-BE49-F238E27FC236}">
                  <a16:creationId xmlns:a16="http://schemas.microsoft.com/office/drawing/2014/main" id="{3086D09E-3EBF-A94A-BB8F-9B2C94639A5F}"/>
                </a:ext>
              </a:extLst>
            </p:cNvPr>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862;p52">
              <a:extLst>
                <a:ext uri="{FF2B5EF4-FFF2-40B4-BE49-F238E27FC236}">
                  <a16:creationId xmlns:a16="http://schemas.microsoft.com/office/drawing/2014/main" id="{B850CF93-DA0C-834D-998D-2F0F645522CE}"/>
                </a:ext>
              </a:extLst>
            </p:cNvPr>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863;p52">
              <a:extLst>
                <a:ext uri="{FF2B5EF4-FFF2-40B4-BE49-F238E27FC236}">
                  <a16:creationId xmlns:a16="http://schemas.microsoft.com/office/drawing/2014/main" id="{483D9156-44CC-674F-B5B7-B63EB322C6F2}"/>
                </a:ext>
              </a:extLst>
            </p:cNvPr>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864;p52">
              <a:extLst>
                <a:ext uri="{FF2B5EF4-FFF2-40B4-BE49-F238E27FC236}">
                  <a16:creationId xmlns:a16="http://schemas.microsoft.com/office/drawing/2014/main" id="{96BDA66B-AAA7-6744-91C7-D768391F782E}"/>
                </a:ext>
              </a:extLst>
            </p:cNvPr>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865;p52">
              <a:extLst>
                <a:ext uri="{FF2B5EF4-FFF2-40B4-BE49-F238E27FC236}">
                  <a16:creationId xmlns:a16="http://schemas.microsoft.com/office/drawing/2014/main" id="{08F97A8B-C75F-024B-AE8A-7C3CD269DEF8}"/>
                </a:ext>
              </a:extLst>
            </p:cNvPr>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1845;p52">
            <a:extLst>
              <a:ext uri="{FF2B5EF4-FFF2-40B4-BE49-F238E27FC236}">
                <a16:creationId xmlns:a16="http://schemas.microsoft.com/office/drawing/2014/main" id="{07838EB5-9D86-D149-91ED-FEEFD66EFD72}"/>
              </a:ext>
            </a:extLst>
          </p:cNvPr>
          <p:cNvGrpSpPr/>
          <p:nvPr/>
        </p:nvGrpSpPr>
        <p:grpSpPr>
          <a:xfrm rot="5400000">
            <a:off x="3881424" y="2407215"/>
            <a:ext cx="357788" cy="189510"/>
            <a:chOff x="4756975" y="2341800"/>
            <a:chExt cx="91975" cy="51925"/>
          </a:xfrm>
        </p:grpSpPr>
        <p:sp>
          <p:nvSpPr>
            <p:cNvPr id="87" name="Google Shape;1846;p52">
              <a:extLst>
                <a:ext uri="{FF2B5EF4-FFF2-40B4-BE49-F238E27FC236}">
                  <a16:creationId xmlns:a16="http://schemas.microsoft.com/office/drawing/2014/main" id="{5BA8C9D0-DEAF-0C45-B8D5-6A347783E82A}"/>
                </a:ext>
              </a:extLst>
            </p:cNvPr>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847;p52">
              <a:extLst>
                <a:ext uri="{FF2B5EF4-FFF2-40B4-BE49-F238E27FC236}">
                  <a16:creationId xmlns:a16="http://schemas.microsoft.com/office/drawing/2014/main" id="{007BC268-2323-4746-806E-509A8D6254B6}"/>
                </a:ext>
              </a:extLst>
            </p:cNvPr>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848;p52">
              <a:extLst>
                <a:ext uri="{FF2B5EF4-FFF2-40B4-BE49-F238E27FC236}">
                  <a16:creationId xmlns:a16="http://schemas.microsoft.com/office/drawing/2014/main" id="{2EBAF688-47E8-F64B-B65B-7AC9E062C2C9}"/>
                </a:ext>
              </a:extLst>
            </p:cNvPr>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849;p52">
              <a:extLst>
                <a:ext uri="{FF2B5EF4-FFF2-40B4-BE49-F238E27FC236}">
                  <a16:creationId xmlns:a16="http://schemas.microsoft.com/office/drawing/2014/main" id="{C4EEA0A0-CDFC-ED4E-ACA0-B9A79434F053}"/>
                </a:ext>
              </a:extLst>
            </p:cNvPr>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850;p52">
              <a:extLst>
                <a:ext uri="{FF2B5EF4-FFF2-40B4-BE49-F238E27FC236}">
                  <a16:creationId xmlns:a16="http://schemas.microsoft.com/office/drawing/2014/main" id="{49A20864-ECA1-E94A-BCC7-0A0C1D8DBDC5}"/>
                </a:ext>
              </a:extLst>
            </p:cNvPr>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851;p52">
              <a:extLst>
                <a:ext uri="{FF2B5EF4-FFF2-40B4-BE49-F238E27FC236}">
                  <a16:creationId xmlns:a16="http://schemas.microsoft.com/office/drawing/2014/main" id="{B44DA549-961B-4145-84BB-59A494A387C1}"/>
                </a:ext>
              </a:extLst>
            </p:cNvPr>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852;p52">
              <a:extLst>
                <a:ext uri="{FF2B5EF4-FFF2-40B4-BE49-F238E27FC236}">
                  <a16:creationId xmlns:a16="http://schemas.microsoft.com/office/drawing/2014/main" id="{3E97B267-DE9A-7B4E-AE60-1369A900465C}"/>
                </a:ext>
              </a:extLst>
            </p:cNvPr>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853;p52">
              <a:extLst>
                <a:ext uri="{FF2B5EF4-FFF2-40B4-BE49-F238E27FC236}">
                  <a16:creationId xmlns:a16="http://schemas.microsoft.com/office/drawing/2014/main" id="{77B8DB18-1719-DD4B-A37C-165AD808D5B4}"/>
                </a:ext>
              </a:extLst>
            </p:cNvPr>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854;p52">
              <a:extLst>
                <a:ext uri="{FF2B5EF4-FFF2-40B4-BE49-F238E27FC236}">
                  <a16:creationId xmlns:a16="http://schemas.microsoft.com/office/drawing/2014/main" id="{7EBC3003-DD09-1147-8C76-4D32EEF444C7}"/>
                </a:ext>
              </a:extLst>
            </p:cNvPr>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855;p52">
              <a:extLst>
                <a:ext uri="{FF2B5EF4-FFF2-40B4-BE49-F238E27FC236}">
                  <a16:creationId xmlns:a16="http://schemas.microsoft.com/office/drawing/2014/main" id="{60E9D693-C7AD-2E4C-B4FE-CD69E8EA2B40}"/>
                </a:ext>
              </a:extLst>
            </p:cNvPr>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856;p52">
              <a:extLst>
                <a:ext uri="{FF2B5EF4-FFF2-40B4-BE49-F238E27FC236}">
                  <a16:creationId xmlns:a16="http://schemas.microsoft.com/office/drawing/2014/main" id="{E1A7509B-483C-084A-8194-0E3704E48C55}"/>
                </a:ext>
              </a:extLst>
            </p:cNvPr>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857;p52">
              <a:extLst>
                <a:ext uri="{FF2B5EF4-FFF2-40B4-BE49-F238E27FC236}">
                  <a16:creationId xmlns:a16="http://schemas.microsoft.com/office/drawing/2014/main" id="{EBD9EA12-FE88-FD41-93CB-7814FB2F8606}"/>
                </a:ext>
              </a:extLst>
            </p:cNvPr>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858;p52">
              <a:extLst>
                <a:ext uri="{FF2B5EF4-FFF2-40B4-BE49-F238E27FC236}">
                  <a16:creationId xmlns:a16="http://schemas.microsoft.com/office/drawing/2014/main" id="{04BB80AE-8187-E940-87DA-9A3321211922}"/>
                </a:ext>
              </a:extLst>
            </p:cNvPr>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859;p52">
              <a:extLst>
                <a:ext uri="{FF2B5EF4-FFF2-40B4-BE49-F238E27FC236}">
                  <a16:creationId xmlns:a16="http://schemas.microsoft.com/office/drawing/2014/main" id="{4FDE2833-D20C-D743-AC97-539F64CDC846}"/>
                </a:ext>
              </a:extLst>
            </p:cNvPr>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860;p52">
              <a:extLst>
                <a:ext uri="{FF2B5EF4-FFF2-40B4-BE49-F238E27FC236}">
                  <a16:creationId xmlns:a16="http://schemas.microsoft.com/office/drawing/2014/main" id="{4964A249-A2D9-444D-A5CC-0A4386962AF6}"/>
                </a:ext>
              </a:extLst>
            </p:cNvPr>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861;p52">
              <a:extLst>
                <a:ext uri="{FF2B5EF4-FFF2-40B4-BE49-F238E27FC236}">
                  <a16:creationId xmlns:a16="http://schemas.microsoft.com/office/drawing/2014/main" id="{F1CA1168-F213-934C-B247-B83DB9987C63}"/>
                </a:ext>
              </a:extLst>
            </p:cNvPr>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862;p52">
              <a:extLst>
                <a:ext uri="{FF2B5EF4-FFF2-40B4-BE49-F238E27FC236}">
                  <a16:creationId xmlns:a16="http://schemas.microsoft.com/office/drawing/2014/main" id="{1EC19D0B-7A00-944B-9950-6C339E347C09}"/>
                </a:ext>
              </a:extLst>
            </p:cNvPr>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863;p52">
              <a:extLst>
                <a:ext uri="{FF2B5EF4-FFF2-40B4-BE49-F238E27FC236}">
                  <a16:creationId xmlns:a16="http://schemas.microsoft.com/office/drawing/2014/main" id="{24795D36-282F-8A4A-A568-1F5E946E8D61}"/>
                </a:ext>
              </a:extLst>
            </p:cNvPr>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864;p52">
              <a:extLst>
                <a:ext uri="{FF2B5EF4-FFF2-40B4-BE49-F238E27FC236}">
                  <a16:creationId xmlns:a16="http://schemas.microsoft.com/office/drawing/2014/main" id="{0291CD75-790C-7C44-98CE-A62CE07BAB11}"/>
                </a:ext>
              </a:extLst>
            </p:cNvPr>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865;p52">
              <a:extLst>
                <a:ext uri="{FF2B5EF4-FFF2-40B4-BE49-F238E27FC236}">
                  <a16:creationId xmlns:a16="http://schemas.microsoft.com/office/drawing/2014/main" id="{2005C0E4-DFDC-4149-96FA-A3B4E6F67396}"/>
                </a:ext>
              </a:extLst>
            </p:cNvPr>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 name="Google Shape;1845;p52">
            <a:extLst>
              <a:ext uri="{FF2B5EF4-FFF2-40B4-BE49-F238E27FC236}">
                <a16:creationId xmlns:a16="http://schemas.microsoft.com/office/drawing/2014/main" id="{14ED8099-86A0-6F42-9090-65049405FC93}"/>
              </a:ext>
            </a:extLst>
          </p:cNvPr>
          <p:cNvGrpSpPr/>
          <p:nvPr/>
        </p:nvGrpSpPr>
        <p:grpSpPr>
          <a:xfrm rot="5400000">
            <a:off x="5610842" y="2415403"/>
            <a:ext cx="357788" cy="189510"/>
            <a:chOff x="4756975" y="2341800"/>
            <a:chExt cx="91975" cy="51925"/>
          </a:xfrm>
        </p:grpSpPr>
        <p:sp>
          <p:nvSpPr>
            <p:cNvPr id="108" name="Google Shape;1846;p52">
              <a:extLst>
                <a:ext uri="{FF2B5EF4-FFF2-40B4-BE49-F238E27FC236}">
                  <a16:creationId xmlns:a16="http://schemas.microsoft.com/office/drawing/2014/main" id="{0E8CB900-5C17-9B41-B98B-7D1F3C4DDF9F}"/>
                </a:ext>
              </a:extLst>
            </p:cNvPr>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847;p52">
              <a:extLst>
                <a:ext uri="{FF2B5EF4-FFF2-40B4-BE49-F238E27FC236}">
                  <a16:creationId xmlns:a16="http://schemas.microsoft.com/office/drawing/2014/main" id="{C5BCEE59-7ADE-9B42-BFAB-92E05CCCDB98}"/>
                </a:ext>
              </a:extLst>
            </p:cNvPr>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848;p52">
              <a:extLst>
                <a:ext uri="{FF2B5EF4-FFF2-40B4-BE49-F238E27FC236}">
                  <a16:creationId xmlns:a16="http://schemas.microsoft.com/office/drawing/2014/main" id="{AA61B83E-6967-0F40-935D-3E7090BD9B63}"/>
                </a:ext>
              </a:extLst>
            </p:cNvPr>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849;p52">
              <a:extLst>
                <a:ext uri="{FF2B5EF4-FFF2-40B4-BE49-F238E27FC236}">
                  <a16:creationId xmlns:a16="http://schemas.microsoft.com/office/drawing/2014/main" id="{6E27A00F-B332-C54F-8C6A-BF729CB133E6}"/>
                </a:ext>
              </a:extLst>
            </p:cNvPr>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850;p52">
              <a:extLst>
                <a:ext uri="{FF2B5EF4-FFF2-40B4-BE49-F238E27FC236}">
                  <a16:creationId xmlns:a16="http://schemas.microsoft.com/office/drawing/2014/main" id="{84FFF337-1B46-E543-9139-96FAC0DD2FCC}"/>
                </a:ext>
              </a:extLst>
            </p:cNvPr>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851;p52">
              <a:extLst>
                <a:ext uri="{FF2B5EF4-FFF2-40B4-BE49-F238E27FC236}">
                  <a16:creationId xmlns:a16="http://schemas.microsoft.com/office/drawing/2014/main" id="{2C0CDA53-2D6D-844F-AC41-1DB1CA5CD793}"/>
                </a:ext>
              </a:extLst>
            </p:cNvPr>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852;p52">
              <a:extLst>
                <a:ext uri="{FF2B5EF4-FFF2-40B4-BE49-F238E27FC236}">
                  <a16:creationId xmlns:a16="http://schemas.microsoft.com/office/drawing/2014/main" id="{2DE20863-1581-7C42-91DF-3F388D84028E}"/>
                </a:ext>
              </a:extLst>
            </p:cNvPr>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853;p52">
              <a:extLst>
                <a:ext uri="{FF2B5EF4-FFF2-40B4-BE49-F238E27FC236}">
                  <a16:creationId xmlns:a16="http://schemas.microsoft.com/office/drawing/2014/main" id="{502AB3EC-B2C6-2741-92DC-A00021CC9B74}"/>
                </a:ext>
              </a:extLst>
            </p:cNvPr>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854;p52">
              <a:extLst>
                <a:ext uri="{FF2B5EF4-FFF2-40B4-BE49-F238E27FC236}">
                  <a16:creationId xmlns:a16="http://schemas.microsoft.com/office/drawing/2014/main" id="{60B7476C-6605-7340-AD15-A95D6E234F81}"/>
                </a:ext>
              </a:extLst>
            </p:cNvPr>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855;p52">
              <a:extLst>
                <a:ext uri="{FF2B5EF4-FFF2-40B4-BE49-F238E27FC236}">
                  <a16:creationId xmlns:a16="http://schemas.microsoft.com/office/drawing/2014/main" id="{AA90E24D-9E98-DF49-96F0-7D0E012ED8B2}"/>
                </a:ext>
              </a:extLst>
            </p:cNvPr>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856;p52">
              <a:extLst>
                <a:ext uri="{FF2B5EF4-FFF2-40B4-BE49-F238E27FC236}">
                  <a16:creationId xmlns:a16="http://schemas.microsoft.com/office/drawing/2014/main" id="{828BD694-0EDD-3E46-91C8-3AAF22CE6853}"/>
                </a:ext>
              </a:extLst>
            </p:cNvPr>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857;p52">
              <a:extLst>
                <a:ext uri="{FF2B5EF4-FFF2-40B4-BE49-F238E27FC236}">
                  <a16:creationId xmlns:a16="http://schemas.microsoft.com/office/drawing/2014/main" id="{D52B3902-0337-4F45-AB6A-D6484F717FDE}"/>
                </a:ext>
              </a:extLst>
            </p:cNvPr>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858;p52">
              <a:extLst>
                <a:ext uri="{FF2B5EF4-FFF2-40B4-BE49-F238E27FC236}">
                  <a16:creationId xmlns:a16="http://schemas.microsoft.com/office/drawing/2014/main" id="{4872E5E2-E21B-984D-9218-8948106792B3}"/>
                </a:ext>
              </a:extLst>
            </p:cNvPr>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859;p52">
              <a:extLst>
                <a:ext uri="{FF2B5EF4-FFF2-40B4-BE49-F238E27FC236}">
                  <a16:creationId xmlns:a16="http://schemas.microsoft.com/office/drawing/2014/main" id="{5A8B5567-A405-934E-8E5A-BE79736A4ECC}"/>
                </a:ext>
              </a:extLst>
            </p:cNvPr>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860;p52">
              <a:extLst>
                <a:ext uri="{FF2B5EF4-FFF2-40B4-BE49-F238E27FC236}">
                  <a16:creationId xmlns:a16="http://schemas.microsoft.com/office/drawing/2014/main" id="{163AA5C5-3C07-BC47-B883-E4FEA45AAFAE}"/>
                </a:ext>
              </a:extLst>
            </p:cNvPr>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861;p52">
              <a:extLst>
                <a:ext uri="{FF2B5EF4-FFF2-40B4-BE49-F238E27FC236}">
                  <a16:creationId xmlns:a16="http://schemas.microsoft.com/office/drawing/2014/main" id="{936B3DD5-0F69-F94C-8AC8-1DD2EBCC2D09}"/>
                </a:ext>
              </a:extLst>
            </p:cNvPr>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862;p52">
              <a:extLst>
                <a:ext uri="{FF2B5EF4-FFF2-40B4-BE49-F238E27FC236}">
                  <a16:creationId xmlns:a16="http://schemas.microsoft.com/office/drawing/2014/main" id="{8CD481FB-E543-484C-811F-3588ADD36D61}"/>
                </a:ext>
              </a:extLst>
            </p:cNvPr>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863;p52">
              <a:extLst>
                <a:ext uri="{FF2B5EF4-FFF2-40B4-BE49-F238E27FC236}">
                  <a16:creationId xmlns:a16="http://schemas.microsoft.com/office/drawing/2014/main" id="{906500C4-2A66-A447-B1CE-CB5312024739}"/>
                </a:ext>
              </a:extLst>
            </p:cNvPr>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864;p52">
              <a:extLst>
                <a:ext uri="{FF2B5EF4-FFF2-40B4-BE49-F238E27FC236}">
                  <a16:creationId xmlns:a16="http://schemas.microsoft.com/office/drawing/2014/main" id="{6705D5AB-86A2-F247-A269-429461B5B0C7}"/>
                </a:ext>
              </a:extLst>
            </p:cNvPr>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865;p52">
              <a:extLst>
                <a:ext uri="{FF2B5EF4-FFF2-40B4-BE49-F238E27FC236}">
                  <a16:creationId xmlns:a16="http://schemas.microsoft.com/office/drawing/2014/main" id="{FDAE0D2A-1B66-1443-A6C6-707DF8B15DF8}"/>
                </a:ext>
              </a:extLst>
            </p:cNvPr>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845;p52">
            <a:extLst>
              <a:ext uri="{FF2B5EF4-FFF2-40B4-BE49-F238E27FC236}">
                <a16:creationId xmlns:a16="http://schemas.microsoft.com/office/drawing/2014/main" id="{C96A685B-EBF1-2C46-98B3-6E62959F5D38}"/>
              </a:ext>
            </a:extLst>
          </p:cNvPr>
          <p:cNvGrpSpPr/>
          <p:nvPr/>
        </p:nvGrpSpPr>
        <p:grpSpPr>
          <a:xfrm rot="5400000">
            <a:off x="7339437" y="2421359"/>
            <a:ext cx="357788" cy="189510"/>
            <a:chOff x="4756975" y="2341800"/>
            <a:chExt cx="91975" cy="51925"/>
          </a:xfrm>
        </p:grpSpPr>
        <p:sp>
          <p:nvSpPr>
            <p:cNvPr id="129" name="Google Shape;1846;p52">
              <a:extLst>
                <a:ext uri="{FF2B5EF4-FFF2-40B4-BE49-F238E27FC236}">
                  <a16:creationId xmlns:a16="http://schemas.microsoft.com/office/drawing/2014/main" id="{AB1D8579-7DD9-4F40-93AD-AB0EC0C3BD93}"/>
                </a:ext>
              </a:extLst>
            </p:cNvPr>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847;p52">
              <a:extLst>
                <a:ext uri="{FF2B5EF4-FFF2-40B4-BE49-F238E27FC236}">
                  <a16:creationId xmlns:a16="http://schemas.microsoft.com/office/drawing/2014/main" id="{3B025D15-7B8A-7945-9417-35260131CF96}"/>
                </a:ext>
              </a:extLst>
            </p:cNvPr>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848;p52">
              <a:extLst>
                <a:ext uri="{FF2B5EF4-FFF2-40B4-BE49-F238E27FC236}">
                  <a16:creationId xmlns:a16="http://schemas.microsoft.com/office/drawing/2014/main" id="{FE853751-8275-2046-AA06-DB0C249E15A1}"/>
                </a:ext>
              </a:extLst>
            </p:cNvPr>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849;p52">
              <a:extLst>
                <a:ext uri="{FF2B5EF4-FFF2-40B4-BE49-F238E27FC236}">
                  <a16:creationId xmlns:a16="http://schemas.microsoft.com/office/drawing/2014/main" id="{9C9E9DB6-4CC7-554E-AE5B-77C65A46AE44}"/>
                </a:ext>
              </a:extLst>
            </p:cNvPr>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850;p52">
              <a:extLst>
                <a:ext uri="{FF2B5EF4-FFF2-40B4-BE49-F238E27FC236}">
                  <a16:creationId xmlns:a16="http://schemas.microsoft.com/office/drawing/2014/main" id="{658A36CE-24E6-3447-8905-00E68A4EF1A6}"/>
                </a:ext>
              </a:extLst>
            </p:cNvPr>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851;p52">
              <a:extLst>
                <a:ext uri="{FF2B5EF4-FFF2-40B4-BE49-F238E27FC236}">
                  <a16:creationId xmlns:a16="http://schemas.microsoft.com/office/drawing/2014/main" id="{F885CC6B-89C7-B147-AD00-921ED648DA0D}"/>
                </a:ext>
              </a:extLst>
            </p:cNvPr>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852;p52">
              <a:extLst>
                <a:ext uri="{FF2B5EF4-FFF2-40B4-BE49-F238E27FC236}">
                  <a16:creationId xmlns:a16="http://schemas.microsoft.com/office/drawing/2014/main" id="{B4669C5D-BA2B-7D4C-B280-71C57EE435D6}"/>
                </a:ext>
              </a:extLst>
            </p:cNvPr>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853;p52">
              <a:extLst>
                <a:ext uri="{FF2B5EF4-FFF2-40B4-BE49-F238E27FC236}">
                  <a16:creationId xmlns:a16="http://schemas.microsoft.com/office/drawing/2014/main" id="{406BD6CF-ACD1-C147-97BC-9DC745C5A163}"/>
                </a:ext>
              </a:extLst>
            </p:cNvPr>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854;p52">
              <a:extLst>
                <a:ext uri="{FF2B5EF4-FFF2-40B4-BE49-F238E27FC236}">
                  <a16:creationId xmlns:a16="http://schemas.microsoft.com/office/drawing/2014/main" id="{956EA2EC-9169-9A47-BFB1-497949180BCB}"/>
                </a:ext>
              </a:extLst>
            </p:cNvPr>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855;p52">
              <a:extLst>
                <a:ext uri="{FF2B5EF4-FFF2-40B4-BE49-F238E27FC236}">
                  <a16:creationId xmlns:a16="http://schemas.microsoft.com/office/drawing/2014/main" id="{CDEB5784-667D-B142-BC67-21AB72C504E5}"/>
                </a:ext>
              </a:extLst>
            </p:cNvPr>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856;p52">
              <a:extLst>
                <a:ext uri="{FF2B5EF4-FFF2-40B4-BE49-F238E27FC236}">
                  <a16:creationId xmlns:a16="http://schemas.microsoft.com/office/drawing/2014/main" id="{A712A32E-8EB7-FC4B-9F95-FE3244979206}"/>
                </a:ext>
              </a:extLst>
            </p:cNvPr>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857;p52">
              <a:extLst>
                <a:ext uri="{FF2B5EF4-FFF2-40B4-BE49-F238E27FC236}">
                  <a16:creationId xmlns:a16="http://schemas.microsoft.com/office/drawing/2014/main" id="{3EB7FF4A-5BB2-F145-A2AD-FC63D3FD8AE7}"/>
                </a:ext>
              </a:extLst>
            </p:cNvPr>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858;p52">
              <a:extLst>
                <a:ext uri="{FF2B5EF4-FFF2-40B4-BE49-F238E27FC236}">
                  <a16:creationId xmlns:a16="http://schemas.microsoft.com/office/drawing/2014/main" id="{AF92EFF1-94B7-9146-BB6F-F02AF8BEE6AF}"/>
                </a:ext>
              </a:extLst>
            </p:cNvPr>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859;p52">
              <a:extLst>
                <a:ext uri="{FF2B5EF4-FFF2-40B4-BE49-F238E27FC236}">
                  <a16:creationId xmlns:a16="http://schemas.microsoft.com/office/drawing/2014/main" id="{6A5377A9-E398-1B49-B387-314822ED276D}"/>
                </a:ext>
              </a:extLst>
            </p:cNvPr>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860;p52">
              <a:extLst>
                <a:ext uri="{FF2B5EF4-FFF2-40B4-BE49-F238E27FC236}">
                  <a16:creationId xmlns:a16="http://schemas.microsoft.com/office/drawing/2014/main" id="{BE193E27-4A11-2040-9E5B-78ED19C355E4}"/>
                </a:ext>
              </a:extLst>
            </p:cNvPr>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861;p52">
              <a:extLst>
                <a:ext uri="{FF2B5EF4-FFF2-40B4-BE49-F238E27FC236}">
                  <a16:creationId xmlns:a16="http://schemas.microsoft.com/office/drawing/2014/main" id="{896C3805-C6FF-5947-8CD6-73C86F9F5F40}"/>
                </a:ext>
              </a:extLst>
            </p:cNvPr>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862;p52">
              <a:extLst>
                <a:ext uri="{FF2B5EF4-FFF2-40B4-BE49-F238E27FC236}">
                  <a16:creationId xmlns:a16="http://schemas.microsoft.com/office/drawing/2014/main" id="{A436D90A-3912-6E48-95BD-DB28A7E45AAC}"/>
                </a:ext>
              </a:extLst>
            </p:cNvPr>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863;p52">
              <a:extLst>
                <a:ext uri="{FF2B5EF4-FFF2-40B4-BE49-F238E27FC236}">
                  <a16:creationId xmlns:a16="http://schemas.microsoft.com/office/drawing/2014/main" id="{DB08423F-C4F8-AA4D-85A4-2B3C4CF05A59}"/>
                </a:ext>
              </a:extLst>
            </p:cNvPr>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864;p52">
              <a:extLst>
                <a:ext uri="{FF2B5EF4-FFF2-40B4-BE49-F238E27FC236}">
                  <a16:creationId xmlns:a16="http://schemas.microsoft.com/office/drawing/2014/main" id="{78C98FC0-B27A-5742-9411-B1D646B1A174}"/>
                </a:ext>
              </a:extLst>
            </p:cNvPr>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865;p52">
              <a:extLst>
                <a:ext uri="{FF2B5EF4-FFF2-40B4-BE49-F238E27FC236}">
                  <a16:creationId xmlns:a16="http://schemas.microsoft.com/office/drawing/2014/main" id="{4CA03483-9AF1-BF43-B00B-3CE4538FF7CC}"/>
                </a:ext>
              </a:extLst>
            </p:cNvPr>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solidFill>
                <a:srgbClr val="00CFCC">
                  <a:alpha val="75294"/>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Title 1">
            <a:extLst>
              <a:ext uri="{FF2B5EF4-FFF2-40B4-BE49-F238E27FC236}">
                <a16:creationId xmlns:a16="http://schemas.microsoft.com/office/drawing/2014/main" id="{3F1E9947-5159-0A46-B8D8-78CC9EF045B1}"/>
              </a:ext>
            </a:extLst>
          </p:cNvPr>
          <p:cNvSpPr txBox="1">
            <a:spLocks/>
          </p:cNvSpPr>
          <p:nvPr/>
        </p:nvSpPr>
        <p:spPr>
          <a:xfrm>
            <a:off x="307076" y="1261443"/>
            <a:ext cx="1285536" cy="6413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400" b="1" dirty="0">
                <a:solidFill>
                  <a:schemeClr val="accent3"/>
                </a:solidFill>
              </a:rPr>
              <a:t>Before</a:t>
            </a:r>
          </a:p>
        </p:txBody>
      </p:sp>
      <p:sp>
        <p:nvSpPr>
          <p:cNvPr id="151" name="Title 1">
            <a:extLst>
              <a:ext uri="{FF2B5EF4-FFF2-40B4-BE49-F238E27FC236}">
                <a16:creationId xmlns:a16="http://schemas.microsoft.com/office/drawing/2014/main" id="{61DA369F-16FC-F046-9735-7AC812D13527}"/>
              </a:ext>
            </a:extLst>
          </p:cNvPr>
          <p:cNvSpPr txBox="1">
            <a:spLocks/>
          </p:cNvSpPr>
          <p:nvPr/>
        </p:nvSpPr>
        <p:spPr>
          <a:xfrm>
            <a:off x="307076" y="3172663"/>
            <a:ext cx="1285536" cy="6413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400" b="1" dirty="0">
                <a:solidFill>
                  <a:schemeClr val="accent3"/>
                </a:solidFill>
              </a:rPr>
              <a:t>After</a:t>
            </a:r>
          </a:p>
        </p:txBody>
      </p:sp>
      <p:pic>
        <p:nvPicPr>
          <p:cNvPr id="153" name="Picture 152" descr="Chart&#10;&#10;Description automatically generated">
            <a:extLst>
              <a:ext uri="{FF2B5EF4-FFF2-40B4-BE49-F238E27FC236}">
                <a16:creationId xmlns:a16="http://schemas.microsoft.com/office/drawing/2014/main" id="{081196BF-EAD7-9A4A-8289-280806C9D25D}"/>
              </a:ext>
            </a:extLst>
          </p:cNvPr>
          <p:cNvPicPr>
            <a:picLocks noChangeAspect="1"/>
          </p:cNvPicPr>
          <p:nvPr/>
        </p:nvPicPr>
        <p:blipFill>
          <a:blip r:embed="rId5"/>
          <a:stretch>
            <a:fillRect/>
          </a:stretch>
        </p:blipFill>
        <p:spPr>
          <a:xfrm>
            <a:off x="1845161" y="1064136"/>
            <a:ext cx="1082680" cy="1056763"/>
          </a:xfrm>
          <a:prstGeom prst="rect">
            <a:avLst/>
          </a:prstGeom>
          <a:effectLst>
            <a:glow rad="101600">
              <a:schemeClr val="accent3">
                <a:satMod val="175000"/>
                <a:alpha val="40000"/>
              </a:schemeClr>
            </a:glow>
          </a:effectLst>
        </p:spPr>
      </p:pic>
      <p:pic>
        <p:nvPicPr>
          <p:cNvPr id="155" name="Picture 154" descr="Chart, histogram&#10;&#10;Description automatically generated">
            <a:extLst>
              <a:ext uri="{FF2B5EF4-FFF2-40B4-BE49-F238E27FC236}">
                <a16:creationId xmlns:a16="http://schemas.microsoft.com/office/drawing/2014/main" id="{BB53B33A-5903-E641-869B-AC02BA386E05}"/>
              </a:ext>
            </a:extLst>
          </p:cNvPr>
          <p:cNvPicPr>
            <a:picLocks noChangeAspect="1"/>
          </p:cNvPicPr>
          <p:nvPr/>
        </p:nvPicPr>
        <p:blipFill>
          <a:blip r:embed="rId6"/>
          <a:stretch>
            <a:fillRect/>
          </a:stretch>
        </p:blipFill>
        <p:spPr>
          <a:xfrm>
            <a:off x="1835446" y="2899418"/>
            <a:ext cx="1079499" cy="1118439"/>
          </a:xfrm>
          <a:prstGeom prst="rect">
            <a:avLst/>
          </a:prstGeom>
          <a:effectLst>
            <a:glow rad="101600">
              <a:schemeClr val="accent5">
                <a:satMod val="175000"/>
                <a:alpha val="40000"/>
              </a:schemeClr>
            </a:glow>
          </a:effectLst>
        </p:spPr>
      </p:pic>
      <p:pic>
        <p:nvPicPr>
          <p:cNvPr id="157" name="Picture 156" descr="Chart, bar chart&#10;&#10;Description automatically generated">
            <a:extLst>
              <a:ext uri="{FF2B5EF4-FFF2-40B4-BE49-F238E27FC236}">
                <a16:creationId xmlns:a16="http://schemas.microsoft.com/office/drawing/2014/main" id="{165760A7-94E1-E44A-A1AD-A11CA46749D5}"/>
              </a:ext>
            </a:extLst>
          </p:cNvPr>
          <p:cNvPicPr>
            <a:picLocks noChangeAspect="1"/>
          </p:cNvPicPr>
          <p:nvPr/>
        </p:nvPicPr>
        <p:blipFill>
          <a:blip r:embed="rId7"/>
          <a:stretch>
            <a:fillRect/>
          </a:stretch>
        </p:blipFill>
        <p:spPr>
          <a:xfrm>
            <a:off x="5263844" y="1059280"/>
            <a:ext cx="1084722" cy="1049515"/>
          </a:xfrm>
          <a:prstGeom prst="rect">
            <a:avLst/>
          </a:prstGeom>
          <a:effectLst>
            <a:glow rad="101600">
              <a:schemeClr val="accent3">
                <a:satMod val="175000"/>
                <a:alpha val="40000"/>
              </a:schemeClr>
            </a:glow>
          </a:effectLst>
        </p:spPr>
      </p:pic>
      <p:pic>
        <p:nvPicPr>
          <p:cNvPr id="159" name="Picture 158" descr="Chart, histogram&#10;&#10;Description automatically generated">
            <a:extLst>
              <a:ext uri="{FF2B5EF4-FFF2-40B4-BE49-F238E27FC236}">
                <a16:creationId xmlns:a16="http://schemas.microsoft.com/office/drawing/2014/main" id="{A0CD11A4-FF6D-9645-A5EA-45564D93C120}"/>
              </a:ext>
            </a:extLst>
          </p:cNvPr>
          <p:cNvPicPr>
            <a:picLocks noChangeAspect="1"/>
          </p:cNvPicPr>
          <p:nvPr/>
        </p:nvPicPr>
        <p:blipFill>
          <a:blip r:embed="rId8"/>
          <a:stretch>
            <a:fillRect/>
          </a:stretch>
        </p:blipFill>
        <p:spPr>
          <a:xfrm>
            <a:off x="5247374" y="2917235"/>
            <a:ext cx="1084722" cy="1116760"/>
          </a:xfrm>
          <a:prstGeom prst="rect">
            <a:avLst/>
          </a:prstGeom>
          <a:effectLst>
            <a:glow rad="101600">
              <a:schemeClr val="accent5">
                <a:satMod val="175000"/>
                <a:alpha val="40000"/>
              </a:schemeClr>
            </a:glow>
          </a:effectLst>
        </p:spPr>
      </p:pic>
      <p:pic>
        <p:nvPicPr>
          <p:cNvPr id="161" name="Picture 160" descr="Chart, histogram&#10;&#10;Description automatically generated">
            <a:extLst>
              <a:ext uri="{FF2B5EF4-FFF2-40B4-BE49-F238E27FC236}">
                <a16:creationId xmlns:a16="http://schemas.microsoft.com/office/drawing/2014/main" id="{7E75309D-17F1-6342-B8CE-895FF1A3A16F}"/>
              </a:ext>
            </a:extLst>
          </p:cNvPr>
          <p:cNvPicPr>
            <a:picLocks noChangeAspect="1"/>
          </p:cNvPicPr>
          <p:nvPr/>
        </p:nvPicPr>
        <p:blipFill>
          <a:blip r:embed="rId9"/>
          <a:stretch>
            <a:fillRect/>
          </a:stretch>
        </p:blipFill>
        <p:spPr>
          <a:xfrm>
            <a:off x="6982762" y="1071386"/>
            <a:ext cx="1084723" cy="1049516"/>
          </a:xfrm>
          <a:prstGeom prst="rect">
            <a:avLst/>
          </a:prstGeom>
          <a:effectLst>
            <a:glow rad="101600">
              <a:schemeClr val="accent3">
                <a:satMod val="175000"/>
                <a:alpha val="40000"/>
              </a:schemeClr>
            </a:glow>
          </a:effectLst>
        </p:spPr>
      </p:pic>
      <p:pic>
        <p:nvPicPr>
          <p:cNvPr id="163" name="Picture 162" descr="Chart, histogram&#10;&#10;Description automatically generated">
            <a:extLst>
              <a:ext uri="{FF2B5EF4-FFF2-40B4-BE49-F238E27FC236}">
                <a16:creationId xmlns:a16="http://schemas.microsoft.com/office/drawing/2014/main" id="{0FC1FCE3-C22D-1C42-8733-2B56006E21FD}"/>
              </a:ext>
            </a:extLst>
          </p:cNvPr>
          <p:cNvPicPr>
            <a:picLocks noChangeAspect="1"/>
          </p:cNvPicPr>
          <p:nvPr/>
        </p:nvPicPr>
        <p:blipFill>
          <a:blip r:embed="rId10"/>
          <a:stretch>
            <a:fillRect/>
          </a:stretch>
        </p:blipFill>
        <p:spPr>
          <a:xfrm>
            <a:off x="6996335" y="2917235"/>
            <a:ext cx="1084723" cy="1116760"/>
          </a:xfrm>
          <a:prstGeom prst="rect">
            <a:avLst/>
          </a:prstGeom>
          <a:effectLst>
            <a:glow rad="101600">
              <a:schemeClr val="accent5">
                <a:satMod val="175000"/>
                <a:alpha val="40000"/>
              </a:schemeClr>
            </a:glow>
          </a:effectLst>
        </p:spPr>
      </p:pic>
    </p:spTree>
    <p:extLst>
      <p:ext uri="{BB962C8B-B14F-4D97-AF65-F5344CB8AC3E}">
        <p14:creationId xmlns:p14="http://schemas.microsoft.com/office/powerpoint/2010/main" val="27141820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8"/>
          <p:cNvSpPr txBox="1">
            <a:spLocks noGrp="1"/>
          </p:cNvSpPr>
          <p:nvPr>
            <p:ph type="ctrTitle"/>
          </p:nvPr>
        </p:nvSpPr>
        <p:spPr>
          <a:xfrm>
            <a:off x="276265" y="2210108"/>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600" dirty="0"/>
              <a:t>Modelling</a:t>
            </a:r>
            <a:endParaRPr sz="6600" dirty="0"/>
          </a:p>
        </p:txBody>
      </p:sp>
      <p:grpSp>
        <p:nvGrpSpPr>
          <p:cNvPr id="197" name="Google Shape;8636;p54">
            <a:extLst>
              <a:ext uri="{FF2B5EF4-FFF2-40B4-BE49-F238E27FC236}">
                <a16:creationId xmlns:a16="http://schemas.microsoft.com/office/drawing/2014/main" id="{F3C2F017-DB84-8F4D-B976-7F0FFF47A44C}"/>
              </a:ext>
            </a:extLst>
          </p:cNvPr>
          <p:cNvGrpSpPr/>
          <p:nvPr/>
        </p:nvGrpSpPr>
        <p:grpSpPr>
          <a:xfrm>
            <a:off x="4131426" y="836463"/>
            <a:ext cx="4414058" cy="3325090"/>
            <a:chOff x="834100" y="3642869"/>
            <a:chExt cx="1259483" cy="628426"/>
          </a:xfrm>
        </p:grpSpPr>
        <p:sp>
          <p:nvSpPr>
            <p:cNvPr id="198" name="Google Shape;8637;p54">
              <a:extLst>
                <a:ext uri="{FF2B5EF4-FFF2-40B4-BE49-F238E27FC236}">
                  <a16:creationId xmlns:a16="http://schemas.microsoft.com/office/drawing/2014/main" id="{65CF0CFA-F1E4-3044-8197-D5C71D8A34F6}"/>
                </a:ext>
              </a:extLst>
            </p:cNvPr>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8638;p54">
              <a:extLst>
                <a:ext uri="{FF2B5EF4-FFF2-40B4-BE49-F238E27FC236}">
                  <a16:creationId xmlns:a16="http://schemas.microsoft.com/office/drawing/2014/main" id="{7C742657-5882-0941-9B52-D8660F4C56AD}"/>
                </a:ext>
              </a:extLst>
            </p:cNvPr>
            <p:cNvSpPr/>
            <p:nvPr/>
          </p:nvSpPr>
          <p:spPr>
            <a:xfrm>
              <a:off x="1847875" y="4224937"/>
              <a:ext cx="161119" cy="4"/>
            </a:xfrm>
            <a:custGeom>
              <a:avLst/>
              <a:gdLst/>
              <a:ahLst/>
              <a:cxnLst/>
              <a:rect l="l" t="t" r="r" b="b"/>
              <a:pathLst>
                <a:path w="36535" h="1" fill="none" extrusionOk="0">
                  <a:moveTo>
                    <a:pt x="1" y="0"/>
                  </a:moveTo>
                  <a:lnTo>
                    <a:pt x="36535" y="0"/>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8639;p54">
              <a:extLst>
                <a:ext uri="{FF2B5EF4-FFF2-40B4-BE49-F238E27FC236}">
                  <a16:creationId xmlns:a16="http://schemas.microsoft.com/office/drawing/2014/main" id="{BA1057E6-27D5-7345-B52A-28B3AB92DC15}"/>
                </a:ext>
              </a:extLst>
            </p:cNvPr>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19050"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8640;p54">
              <a:extLst>
                <a:ext uri="{FF2B5EF4-FFF2-40B4-BE49-F238E27FC236}">
                  <a16:creationId xmlns:a16="http://schemas.microsoft.com/office/drawing/2014/main" id="{9833920B-CEC9-5446-BB59-6AB6E87F375F}"/>
                </a:ext>
              </a:extLst>
            </p:cNvPr>
            <p:cNvSpPr/>
            <p:nvPr/>
          </p:nvSpPr>
          <p:spPr>
            <a:xfrm>
              <a:off x="1246916" y="3961205"/>
              <a:ext cx="77612" cy="4"/>
            </a:xfrm>
            <a:custGeom>
              <a:avLst/>
              <a:gdLst/>
              <a:ahLst/>
              <a:cxnLst/>
              <a:rect l="l" t="t" r="r" b="b"/>
              <a:pathLst>
                <a:path w="17599" h="1" fill="none" extrusionOk="0">
                  <a:moveTo>
                    <a:pt x="17598" y="0"/>
                  </a:moveTo>
                  <a:lnTo>
                    <a:pt x="1" y="0"/>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8641;p54">
              <a:extLst>
                <a:ext uri="{FF2B5EF4-FFF2-40B4-BE49-F238E27FC236}">
                  <a16:creationId xmlns:a16="http://schemas.microsoft.com/office/drawing/2014/main" id="{8E3C686B-C4F7-3E41-ADDE-867134005A12}"/>
                </a:ext>
              </a:extLst>
            </p:cNvPr>
            <p:cNvSpPr/>
            <p:nvPr/>
          </p:nvSpPr>
          <p:spPr>
            <a:xfrm>
              <a:off x="854078" y="3861292"/>
              <a:ext cx="154429" cy="4"/>
            </a:xfrm>
            <a:custGeom>
              <a:avLst/>
              <a:gdLst/>
              <a:ahLst/>
              <a:cxnLst/>
              <a:rect l="l" t="t" r="r" b="b"/>
              <a:pathLst>
                <a:path w="35018" h="1" fill="none" extrusionOk="0">
                  <a:moveTo>
                    <a:pt x="35017" y="1"/>
                  </a:moveTo>
                  <a:lnTo>
                    <a:pt x="1" y="1"/>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8642;p54">
              <a:extLst>
                <a:ext uri="{FF2B5EF4-FFF2-40B4-BE49-F238E27FC236}">
                  <a16:creationId xmlns:a16="http://schemas.microsoft.com/office/drawing/2014/main" id="{C29AD349-0DF7-6145-96D6-1691FFD515C4}"/>
                </a:ext>
              </a:extLst>
            </p:cNvPr>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8643;p54">
              <a:extLst>
                <a:ext uri="{FF2B5EF4-FFF2-40B4-BE49-F238E27FC236}">
                  <a16:creationId xmlns:a16="http://schemas.microsoft.com/office/drawing/2014/main" id="{D005FB80-76E5-E64F-BF9D-418405E9F24A}"/>
                </a:ext>
              </a:extLst>
            </p:cNvPr>
            <p:cNvSpPr/>
            <p:nvPr/>
          </p:nvSpPr>
          <p:spPr>
            <a:xfrm>
              <a:off x="854078" y="4061097"/>
              <a:ext cx="146866" cy="4"/>
            </a:xfrm>
            <a:custGeom>
              <a:avLst/>
              <a:gdLst/>
              <a:ahLst/>
              <a:cxnLst/>
              <a:rect l="l" t="t" r="r" b="b"/>
              <a:pathLst>
                <a:path w="33303" h="1" fill="none" extrusionOk="0">
                  <a:moveTo>
                    <a:pt x="1" y="1"/>
                  </a:moveTo>
                  <a:lnTo>
                    <a:pt x="33303" y="1"/>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8644;p54">
              <a:extLst>
                <a:ext uri="{FF2B5EF4-FFF2-40B4-BE49-F238E27FC236}">
                  <a16:creationId xmlns:a16="http://schemas.microsoft.com/office/drawing/2014/main" id="{23AA4A6C-CE38-F844-8BEA-7CBF0D224444}"/>
                </a:ext>
              </a:extLst>
            </p:cNvPr>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19050" cap="flat" cmpd="sng">
              <a:solidFill>
                <a:schemeClr val="accent2"/>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8645;p54">
              <a:extLst>
                <a:ext uri="{FF2B5EF4-FFF2-40B4-BE49-F238E27FC236}">
                  <a16:creationId xmlns:a16="http://schemas.microsoft.com/office/drawing/2014/main" id="{34E4EA57-D52D-C443-A47E-724FA070BC72}"/>
                </a:ext>
              </a:extLst>
            </p:cNvPr>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19050" cap="flat" cmpd="sng">
              <a:solidFill>
                <a:schemeClr val="accent3"/>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8646;p54">
              <a:extLst>
                <a:ext uri="{FF2B5EF4-FFF2-40B4-BE49-F238E27FC236}">
                  <a16:creationId xmlns:a16="http://schemas.microsoft.com/office/drawing/2014/main" id="{187B6EC4-D95B-3448-8058-76E77E7D0B94}"/>
                </a:ext>
              </a:extLst>
            </p:cNvPr>
            <p:cNvSpPr/>
            <p:nvPr/>
          </p:nvSpPr>
          <p:spPr>
            <a:xfrm>
              <a:off x="1603156" y="3961205"/>
              <a:ext cx="77612" cy="4"/>
            </a:xfrm>
            <a:custGeom>
              <a:avLst/>
              <a:gdLst/>
              <a:ahLst/>
              <a:cxnLst/>
              <a:rect l="l" t="t" r="r" b="b"/>
              <a:pathLst>
                <a:path w="17599" h="1" fill="none" extrusionOk="0">
                  <a:moveTo>
                    <a:pt x="1" y="0"/>
                  </a:moveTo>
                  <a:lnTo>
                    <a:pt x="17598" y="0"/>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8647;p54">
              <a:extLst>
                <a:ext uri="{FF2B5EF4-FFF2-40B4-BE49-F238E27FC236}">
                  <a16:creationId xmlns:a16="http://schemas.microsoft.com/office/drawing/2014/main" id="{937D897E-71B4-7044-8D4C-492AFE936AB0}"/>
                </a:ext>
              </a:extLst>
            </p:cNvPr>
            <p:cNvSpPr/>
            <p:nvPr/>
          </p:nvSpPr>
          <p:spPr>
            <a:xfrm>
              <a:off x="1926576" y="3861292"/>
              <a:ext cx="144308" cy="4"/>
            </a:xfrm>
            <a:custGeom>
              <a:avLst/>
              <a:gdLst/>
              <a:ahLst/>
              <a:cxnLst/>
              <a:rect l="l" t="t" r="r" b="b"/>
              <a:pathLst>
                <a:path w="32723" h="1" fill="none" extrusionOk="0">
                  <a:moveTo>
                    <a:pt x="1" y="1"/>
                  </a:moveTo>
                  <a:lnTo>
                    <a:pt x="32723" y="1"/>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8648;p54">
              <a:extLst>
                <a:ext uri="{FF2B5EF4-FFF2-40B4-BE49-F238E27FC236}">
                  <a16:creationId xmlns:a16="http://schemas.microsoft.com/office/drawing/2014/main" id="{2AF3DED3-7C67-474E-9C7C-070B1E3A52C4}"/>
                </a:ext>
              </a:extLst>
            </p:cNvPr>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8649;p54">
              <a:extLst>
                <a:ext uri="{FF2B5EF4-FFF2-40B4-BE49-F238E27FC236}">
                  <a16:creationId xmlns:a16="http://schemas.microsoft.com/office/drawing/2014/main" id="{80A555EE-6775-7945-98D3-29DB71FD8A0E}"/>
                </a:ext>
              </a:extLst>
            </p:cNvPr>
            <p:cNvSpPr/>
            <p:nvPr/>
          </p:nvSpPr>
          <p:spPr>
            <a:xfrm>
              <a:off x="1926576" y="4061097"/>
              <a:ext cx="144308" cy="4"/>
            </a:xfrm>
            <a:custGeom>
              <a:avLst/>
              <a:gdLst/>
              <a:ahLst/>
              <a:cxnLst/>
              <a:rect l="l" t="t" r="r" b="b"/>
              <a:pathLst>
                <a:path w="32723" h="1" fill="none" extrusionOk="0">
                  <a:moveTo>
                    <a:pt x="32723" y="1"/>
                  </a:moveTo>
                  <a:lnTo>
                    <a:pt x="1" y="1"/>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8650;p54">
              <a:extLst>
                <a:ext uri="{FF2B5EF4-FFF2-40B4-BE49-F238E27FC236}">
                  <a16:creationId xmlns:a16="http://schemas.microsoft.com/office/drawing/2014/main" id="{C2168A42-2E25-204B-9928-20EB60ED0F70}"/>
                </a:ext>
              </a:extLst>
            </p:cNvPr>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19050" cap="flat" cmpd="sng">
              <a:solidFill>
                <a:schemeClr val="accent3"/>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8651;p54">
              <a:extLst>
                <a:ext uri="{FF2B5EF4-FFF2-40B4-BE49-F238E27FC236}">
                  <a16:creationId xmlns:a16="http://schemas.microsoft.com/office/drawing/2014/main" id="{350970B0-2E01-914D-86E8-105345314C9D}"/>
                </a:ext>
              </a:extLst>
            </p:cNvPr>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19050" cap="flat" cmpd="sng">
              <a:solidFill>
                <a:schemeClr val="accent2"/>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8652;p54">
              <a:extLst>
                <a:ext uri="{FF2B5EF4-FFF2-40B4-BE49-F238E27FC236}">
                  <a16:creationId xmlns:a16="http://schemas.microsoft.com/office/drawing/2014/main" id="{FEEDFB5A-F3EA-F940-BFF1-00D1A3BE8646}"/>
                </a:ext>
              </a:extLst>
            </p:cNvPr>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19050"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8653;p54">
              <a:extLst>
                <a:ext uri="{FF2B5EF4-FFF2-40B4-BE49-F238E27FC236}">
                  <a16:creationId xmlns:a16="http://schemas.microsoft.com/office/drawing/2014/main" id="{2FD69A22-2F23-654A-9565-2C567073B39F}"/>
                </a:ext>
              </a:extLst>
            </p:cNvPr>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15" name="Google Shape;8654;p54">
              <a:extLst>
                <a:ext uri="{FF2B5EF4-FFF2-40B4-BE49-F238E27FC236}">
                  <a16:creationId xmlns:a16="http://schemas.microsoft.com/office/drawing/2014/main" id="{AAE24174-BCE2-9A44-B9DC-0E1A0A9B253B}"/>
                </a:ext>
              </a:extLst>
            </p:cNvPr>
            <p:cNvSpPr/>
            <p:nvPr/>
          </p:nvSpPr>
          <p:spPr>
            <a:xfrm>
              <a:off x="910512" y="3689223"/>
              <a:ext cx="161618" cy="4"/>
            </a:xfrm>
            <a:custGeom>
              <a:avLst/>
              <a:gdLst/>
              <a:ahLst/>
              <a:cxnLst/>
              <a:rect l="l" t="t" r="r" b="b"/>
              <a:pathLst>
                <a:path w="36648" h="1" fill="none" extrusionOk="0">
                  <a:moveTo>
                    <a:pt x="36648" y="1"/>
                  </a:moveTo>
                  <a:lnTo>
                    <a:pt x="1" y="1"/>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8655;p54">
              <a:extLst>
                <a:ext uri="{FF2B5EF4-FFF2-40B4-BE49-F238E27FC236}">
                  <a16:creationId xmlns:a16="http://schemas.microsoft.com/office/drawing/2014/main" id="{6AC7B0D8-6517-2A47-8044-F0F938F22986}"/>
                </a:ext>
              </a:extLst>
            </p:cNvPr>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19050" cap="flat" cmpd="sng">
              <a:solidFill>
                <a:schemeClr val="accent2"/>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17" name="Google Shape;8656;p54">
              <a:extLst>
                <a:ext uri="{FF2B5EF4-FFF2-40B4-BE49-F238E27FC236}">
                  <a16:creationId xmlns:a16="http://schemas.microsoft.com/office/drawing/2014/main" id="{7F7CC20B-D88F-4648-9370-8A1F9FEC5E75}"/>
                </a:ext>
              </a:extLst>
            </p:cNvPr>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8657;p54">
              <a:extLst>
                <a:ext uri="{FF2B5EF4-FFF2-40B4-BE49-F238E27FC236}">
                  <a16:creationId xmlns:a16="http://schemas.microsoft.com/office/drawing/2014/main" id="{CD4AA6B7-6E4C-BA47-890C-AD26A2DC1017}"/>
                </a:ext>
              </a:extLst>
            </p:cNvPr>
            <p:cNvSpPr/>
            <p:nvPr/>
          </p:nvSpPr>
          <p:spPr>
            <a:xfrm>
              <a:off x="910512" y="4224937"/>
              <a:ext cx="161618" cy="4"/>
            </a:xfrm>
            <a:custGeom>
              <a:avLst/>
              <a:gdLst/>
              <a:ahLst/>
              <a:cxnLst/>
              <a:rect l="l" t="t" r="r" b="b"/>
              <a:pathLst>
                <a:path w="36648" h="1" fill="none" extrusionOk="0">
                  <a:moveTo>
                    <a:pt x="36648" y="0"/>
                  </a:moveTo>
                  <a:lnTo>
                    <a:pt x="1" y="0"/>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8658;p54">
              <a:extLst>
                <a:ext uri="{FF2B5EF4-FFF2-40B4-BE49-F238E27FC236}">
                  <a16:creationId xmlns:a16="http://schemas.microsoft.com/office/drawing/2014/main" id="{E63B3EE4-E79B-3041-805D-6F61551379DA}"/>
                </a:ext>
              </a:extLst>
            </p:cNvPr>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19050"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8659;p54">
              <a:extLst>
                <a:ext uri="{FF2B5EF4-FFF2-40B4-BE49-F238E27FC236}">
                  <a16:creationId xmlns:a16="http://schemas.microsoft.com/office/drawing/2014/main" id="{E06B08C2-6A85-8D43-9D6C-BF7EB8F8B324}"/>
                </a:ext>
              </a:extLst>
            </p:cNvPr>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8660;p54">
              <a:extLst>
                <a:ext uri="{FF2B5EF4-FFF2-40B4-BE49-F238E27FC236}">
                  <a16:creationId xmlns:a16="http://schemas.microsoft.com/office/drawing/2014/main" id="{0CF3FC49-62A5-4546-8677-89EFF9100546}"/>
                </a:ext>
              </a:extLst>
            </p:cNvPr>
            <p:cNvSpPr/>
            <p:nvPr/>
          </p:nvSpPr>
          <p:spPr>
            <a:xfrm>
              <a:off x="1854826" y="3689223"/>
              <a:ext cx="154169" cy="4"/>
            </a:xfrm>
            <a:custGeom>
              <a:avLst/>
              <a:gdLst/>
              <a:ahLst/>
              <a:cxnLst/>
              <a:rect l="l" t="t" r="r" b="b"/>
              <a:pathLst>
                <a:path w="34959" h="1" fill="none" extrusionOk="0">
                  <a:moveTo>
                    <a:pt x="1" y="1"/>
                  </a:moveTo>
                  <a:lnTo>
                    <a:pt x="34959" y="1"/>
                  </a:lnTo>
                </a:path>
              </a:pathLst>
            </a:custGeom>
            <a:noFill/>
            <a:ln w="19050"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8661;p54">
              <a:extLst>
                <a:ext uri="{FF2B5EF4-FFF2-40B4-BE49-F238E27FC236}">
                  <a16:creationId xmlns:a16="http://schemas.microsoft.com/office/drawing/2014/main" id="{B3F5AE12-5CEE-6848-BA6C-55A617A2D5AD}"/>
                </a:ext>
              </a:extLst>
            </p:cNvPr>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19050"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 name="Google Shape;8662;p54">
              <a:extLst>
                <a:ext uri="{FF2B5EF4-FFF2-40B4-BE49-F238E27FC236}">
                  <a16:creationId xmlns:a16="http://schemas.microsoft.com/office/drawing/2014/main" id="{BF846022-35FB-7F4A-A1F5-AD71D1488964}"/>
                </a:ext>
              </a:extLst>
            </p:cNvPr>
            <p:cNvGrpSpPr/>
            <p:nvPr/>
          </p:nvGrpSpPr>
          <p:grpSpPr>
            <a:xfrm>
              <a:off x="1360364" y="3847835"/>
              <a:ext cx="208119" cy="224359"/>
              <a:chOff x="1360769" y="3847100"/>
              <a:chExt cx="208119" cy="224359"/>
            </a:xfrm>
          </p:grpSpPr>
          <p:sp>
            <p:nvSpPr>
              <p:cNvPr id="238" name="Google Shape;8663;p54">
                <a:extLst>
                  <a:ext uri="{FF2B5EF4-FFF2-40B4-BE49-F238E27FC236}">
                    <a16:creationId xmlns:a16="http://schemas.microsoft.com/office/drawing/2014/main" id="{1FA40A7F-9E52-024C-8904-DF2C795496C0}"/>
                  </a:ext>
                </a:extLst>
              </p:cNvPr>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19050"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8664;p54">
                <a:extLst>
                  <a:ext uri="{FF2B5EF4-FFF2-40B4-BE49-F238E27FC236}">
                    <a16:creationId xmlns:a16="http://schemas.microsoft.com/office/drawing/2014/main" id="{6AF9157F-64D3-BF4A-8220-5808F7655FAE}"/>
                  </a:ext>
                </a:extLst>
              </p:cNvPr>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8665;p54">
                <a:extLst>
                  <a:ext uri="{FF2B5EF4-FFF2-40B4-BE49-F238E27FC236}">
                    <a16:creationId xmlns:a16="http://schemas.microsoft.com/office/drawing/2014/main" id="{46374491-394D-2A45-834C-F5F18F1A1DC8}"/>
                  </a:ext>
                </a:extLst>
              </p:cNvPr>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8666;p54">
                <a:extLst>
                  <a:ext uri="{FF2B5EF4-FFF2-40B4-BE49-F238E27FC236}">
                    <a16:creationId xmlns:a16="http://schemas.microsoft.com/office/drawing/2014/main" id="{AD62FE15-A53C-5D44-8885-8537AD4B9BE4}"/>
                  </a:ext>
                </a:extLst>
              </p:cNvPr>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8667;p54">
                <a:extLst>
                  <a:ext uri="{FF2B5EF4-FFF2-40B4-BE49-F238E27FC236}">
                    <a16:creationId xmlns:a16="http://schemas.microsoft.com/office/drawing/2014/main" id="{6254291F-7A0C-8C4A-A29A-86C286DCFAAA}"/>
                  </a:ext>
                </a:extLst>
              </p:cNvPr>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8668;p54">
                <a:extLst>
                  <a:ext uri="{FF2B5EF4-FFF2-40B4-BE49-F238E27FC236}">
                    <a16:creationId xmlns:a16="http://schemas.microsoft.com/office/drawing/2014/main" id="{0B8A12EF-002E-FF4D-99DE-D56CEFE84699}"/>
                  </a:ext>
                </a:extLst>
              </p:cNvPr>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8669;p54">
                <a:extLst>
                  <a:ext uri="{FF2B5EF4-FFF2-40B4-BE49-F238E27FC236}">
                    <a16:creationId xmlns:a16="http://schemas.microsoft.com/office/drawing/2014/main" id="{BFF7B6CA-F64A-864D-9530-EC8121178F10}"/>
                  </a:ext>
                </a:extLst>
              </p:cNvPr>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5" name="Google Shape;8670;p54">
                <a:extLst>
                  <a:ext uri="{FF2B5EF4-FFF2-40B4-BE49-F238E27FC236}">
                    <a16:creationId xmlns:a16="http://schemas.microsoft.com/office/drawing/2014/main" id="{6E98A7F7-E02D-5D4D-89ED-97EB7B3FB595}"/>
                  </a:ext>
                </a:extLst>
              </p:cNvPr>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8671;p54">
                <a:extLst>
                  <a:ext uri="{FF2B5EF4-FFF2-40B4-BE49-F238E27FC236}">
                    <a16:creationId xmlns:a16="http://schemas.microsoft.com/office/drawing/2014/main" id="{D6892AEB-7538-0446-A42D-16F7448BD7C4}"/>
                  </a:ext>
                </a:extLst>
              </p:cNvPr>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7" name="Google Shape;8672;p54">
                <a:extLst>
                  <a:ext uri="{FF2B5EF4-FFF2-40B4-BE49-F238E27FC236}">
                    <a16:creationId xmlns:a16="http://schemas.microsoft.com/office/drawing/2014/main" id="{0D164BAC-A09D-8C4B-BCEA-0F16AFFAE8F0}"/>
                  </a:ext>
                </a:extLst>
              </p:cNvPr>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8673;p54">
                <a:extLst>
                  <a:ext uri="{FF2B5EF4-FFF2-40B4-BE49-F238E27FC236}">
                    <a16:creationId xmlns:a16="http://schemas.microsoft.com/office/drawing/2014/main" id="{3168233A-CF18-7D46-B25D-9985B1209B58}"/>
                  </a:ext>
                </a:extLst>
              </p:cNvPr>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19050"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8674;p54">
                <a:extLst>
                  <a:ext uri="{FF2B5EF4-FFF2-40B4-BE49-F238E27FC236}">
                    <a16:creationId xmlns:a16="http://schemas.microsoft.com/office/drawing/2014/main" id="{BFB5DAB2-6665-5945-89B4-0AB4079F5BE7}"/>
                  </a:ext>
                </a:extLst>
              </p:cNvPr>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19050" cap="flat" cmpd="sng">
                <a:solidFill>
                  <a:schemeClr val="accent2"/>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sp>
            <p:nvSpPr>
              <p:cNvPr id="250" name="Google Shape;8675;p54">
                <a:extLst>
                  <a:ext uri="{FF2B5EF4-FFF2-40B4-BE49-F238E27FC236}">
                    <a16:creationId xmlns:a16="http://schemas.microsoft.com/office/drawing/2014/main" id="{7209A500-29C6-264E-BF28-765CE9BEA48B}"/>
                  </a:ext>
                </a:extLst>
              </p:cNvPr>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19050" cap="flat" cmpd="sng">
                <a:solidFill>
                  <a:schemeClr val="accent3"/>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sp>
            <p:nvSpPr>
              <p:cNvPr id="251" name="Google Shape;8676;p54">
                <a:extLst>
                  <a:ext uri="{FF2B5EF4-FFF2-40B4-BE49-F238E27FC236}">
                    <a16:creationId xmlns:a16="http://schemas.microsoft.com/office/drawing/2014/main" id="{287CD80A-172C-E448-8BDA-2E663A7EDDA8}"/>
                  </a:ext>
                </a:extLst>
              </p:cNvPr>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19050" cap="flat" cmpd="sng">
                <a:solidFill>
                  <a:schemeClr val="accent2"/>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8677;p54">
                <a:extLst>
                  <a:ext uri="{FF2B5EF4-FFF2-40B4-BE49-F238E27FC236}">
                    <a16:creationId xmlns:a16="http://schemas.microsoft.com/office/drawing/2014/main" id="{0933A2A1-69C0-9E4F-AAC1-D2292714F99E}"/>
                  </a:ext>
                </a:extLst>
              </p:cNvPr>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19050"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8678;p54">
                <a:extLst>
                  <a:ext uri="{FF2B5EF4-FFF2-40B4-BE49-F238E27FC236}">
                    <a16:creationId xmlns:a16="http://schemas.microsoft.com/office/drawing/2014/main" id="{86293149-7610-FA46-ADFA-B78DE7B1E7CD}"/>
                  </a:ext>
                </a:extLst>
              </p:cNvPr>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19050" cap="flat" cmpd="sng">
                <a:solidFill>
                  <a:schemeClr val="accent3"/>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8679;p54">
                <a:extLst>
                  <a:ext uri="{FF2B5EF4-FFF2-40B4-BE49-F238E27FC236}">
                    <a16:creationId xmlns:a16="http://schemas.microsoft.com/office/drawing/2014/main" id="{A35B14B0-4DED-1E49-B879-7850477A4098}"/>
                  </a:ext>
                </a:extLst>
              </p:cNvPr>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19050"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8680;p54">
                <a:extLst>
                  <a:ext uri="{FF2B5EF4-FFF2-40B4-BE49-F238E27FC236}">
                    <a16:creationId xmlns:a16="http://schemas.microsoft.com/office/drawing/2014/main" id="{67570B0D-908A-A04A-B4BA-9558B4E5CCB1}"/>
                  </a:ext>
                </a:extLst>
              </p:cNvPr>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19050" cap="flat" cmpd="sng">
                <a:solidFill>
                  <a:schemeClr val="accent3"/>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8681;p54">
                <a:extLst>
                  <a:ext uri="{FF2B5EF4-FFF2-40B4-BE49-F238E27FC236}">
                    <a16:creationId xmlns:a16="http://schemas.microsoft.com/office/drawing/2014/main" id="{581BE501-CA82-024F-8E68-091DDECAC369}"/>
                  </a:ext>
                </a:extLst>
              </p:cNvPr>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19050" cap="flat" cmpd="sng">
                <a:solidFill>
                  <a:schemeClr val="accent2"/>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8682;p54">
                <a:extLst>
                  <a:ext uri="{FF2B5EF4-FFF2-40B4-BE49-F238E27FC236}">
                    <a16:creationId xmlns:a16="http://schemas.microsoft.com/office/drawing/2014/main" id="{2D5A9D5B-570D-914A-9BC5-1134B45D0D8F}"/>
                  </a:ext>
                </a:extLst>
              </p:cNvPr>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19050"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grpSp>
        <p:sp>
          <p:nvSpPr>
            <p:cNvPr id="224" name="Google Shape;8683;p54">
              <a:extLst>
                <a:ext uri="{FF2B5EF4-FFF2-40B4-BE49-F238E27FC236}">
                  <a16:creationId xmlns:a16="http://schemas.microsoft.com/office/drawing/2014/main" id="{65E1298C-5441-A144-934C-E49F1126A56B}"/>
                </a:ext>
              </a:extLst>
            </p:cNvPr>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8684;p54">
              <a:extLst>
                <a:ext uri="{FF2B5EF4-FFF2-40B4-BE49-F238E27FC236}">
                  <a16:creationId xmlns:a16="http://schemas.microsoft.com/office/drawing/2014/main" id="{2B4116D0-7E8B-DC4F-94D0-751B19328FA9}"/>
                </a:ext>
              </a:extLst>
            </p:cNvPr>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8685;p54">
              <a:extLst>
                <a:ext uri="{FF2B5EF4-FFF2-40B4-BE49-F238E27FC236}">
                  <a16:creationId xmlns:a16="http://schemas.microsoft.com/office/drawing/2014/main" id="{8EF96EE3-5A53-264C-831B-7CA98928CA7E}"/>
                </a:ext>
              </a:extLst>
            </p:cNvPr>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w="19050">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8686;p54">
              <a:extLst>
                <a:ext uri="{FF2B5EF4-FFF2-40B4-BE49-F238E27FC236}">
                  <a16:creationId xmlns:a16="http://schemas.microsoft.com/office/drawing/2014/main" id="{C0353137-795B-B54D-956B-39C45CB6D8D5}"/>
                </a:ext>
              </a:extLst>
            </p:cNvPr>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8687;p54">
              <a:extLst>
                <a:ext uri="{FF2B5EF4-FFF2-40B4-BE49-F238E27FC236}">
                  <a16:creationId xmlns:a16="http://schemas.microsoft.com/office/drawing/2014/main" id="{C542EB6A-E4AB-D741-9812-55608050DFA9}"/>
                </a:ext>
              </a:extLst>
            </p:cNvPr>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8688;p54">
              <a:extLst>
                <a:ext uri="{FF2B5EF4-FFF2-40B4-BE49-F238E27FC236}">
                  <a16:creationId xmlns:a16="http://schemas.microsoft.com/office/drawing/2014/main" id="{14F8F345-27FA-8A41-ACF0-F35C80677BF1}"/>
                </a:ext>
              </a:extLst>
            </p:cNvPr>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8689;p54">
              <a:extLst>
                <a:ext uri="{FF2B5EF4-FFF2-40B4-BE49-F238E27FC236}">
                  <a16:creationId xmlns:a16="http://schemas.microsoft.com/office/drawing/2014/main" id="{255087F3-9228-334F-86BA-04FD4366B5A4}"/>
                </a:ext>
              </a:extLst>
            </p:cNvPr>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8690;p54">
              <a:extLst>
                <a:ext uri="{FF2B5EF4-FFF2-40B4-BE49-F238E27FC236}">
                  <a16:creationId xmlns:a16="http://schemas.microsoft.com/office/drawing/2014/main" id="{E5C7534B-2D2F-ED4E-A191-6A0492CC328C}"/>
                </a:ext>
              </a:extLst>
            </p:cNvPr>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8691;p54">
              <a:extLst>
                <a:ext uri="{FF2B5EF4-FFF2-40B4-BE49-F238E27FC236}">
                  <a16:creationId xmlns:a16="http://schemas.microsoft.com/office/drawing/2014/main" id="{AD135D86-92BC-AB43-A028-58791609CDFF}"/>
                </a:ext>
              </a:extLst>
            </p:cNvPr>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8692;p54">
              <a:extLst>
                <a:ext uri="{FF2B5EF4-FFF2-40B4-BE49-F238E27FC236}">
                  <a16:creationId xmlns:a16="http://schemas.microsoft.com/office/drawing/2014/main" id="{D6351B2C-71D2-EB45-BAF6-C14B49E948DF}"/>
                </a:ext>
              </a:extLst>
            </p:cNvPr>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8693;p54">
              <a:extLst>
                <a:ext uri="{FF2B5EF4-FFF2-40B4-BE49-F238E27FC236}">
                  <a16:creationId xmlns:a16="http://schemas.microsoft.com/office/drawing/2014/main" id="{F545E200-ECF7-6649-8FD3-927DD5FC1F45}"/>
                </a:ext>
              </a:extLst>
            </p:cNvPr>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8694;p54">
              <a:extLst>
                <a:ext uri="{FF2B5EF4-FFF2-40B4-BE49-F238E27FC236}">
                  <a16:creationId xmlns:a16="http://schemas.microsoft.com/office/drawing/2014/main" id="{884052C9-61CE-9747-B94D-7B002FF7805E}"/>
                </a:ext>
              </a:extLst>
            </p:cNvPr>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8695;p54">
              <a:extLst>
                <a:ext uri="{FF2B5EF4-FFF2-40B4-BE49-F238E27FC236}">
                  <a16:creationId xmlns:a16="http://schemas.microsoft.com/office/drawing/2014/main" id="{60782AF1-D4B6-974A-B9AD-F7F26A4FDEFF}"/>
                </a:ext>
              </a:extLst>
            </p:cNvPr>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8696;p54">
              <a:extLst>
                <a:ext uri="{FF2B5EF4-FFF2-40B4-BE49-F238E27FC236}">
                  <a16:creationId xmlns:a16="http://schemas.microsoft.com/office/drawing/2014/main" id="{B77BB324-B6D3-8B40-ADC8-B200AE6E30C0}"/>
                </a:ext>
              </a:extLst>
            </p:cNvPr>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w="19050">
              <a:solidFill>
                <a:schemeClr val="tx1"/>
              </a:solid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B5A95-5420-5D43-956F-F1A01FEFD434}"/>
              </a:ext>
            </a:extLst>
          </p:cNvPr>
          <p:cNvSpPr>
            <a:spLocks noGrp="1"/>
          </p:cNvSpPr>
          <p:nvPr>
            <p:ph type="ctrTitle"/>
          </p:nvPr>
        </p:nvSpPr>
        <p:spPr/>
        <p:txBody>
          <a:bodyPr/>
          <a:lstStyle/>
          <a:p>
            <a:r>
              <a:rPr lang="en-US" dirty="0"/>
              <a:t>C</a:t>
            </a:r>
            <a:r>
              <a:rPr lang="en-IL" dirty="0"/>
              <a:t>hoosing model type</a:t>
            </a:r>
          </a:p>
        </p:txBody>
      </p:sp>
      <p:grpSp>
        <p:nvGrpSpPr>
          <p:cNvPr id="38" name="Group 37">
            <a:extLst>
              <a:ext uri="{FF2B5EF4-FFF2-40B4-BE49-F238E27FC236}">
                <a16:creationId xmlns:a16="http://schemas.microsoft.com/office/drawing/2014/main" id="{D76C3B8D-2EF7-7C45-9FAB-02B558F116F6}"/>
              </a:ext>
            </a:extLst>
          </p:cNvPr>
          <p:cNvGrpSpPr/>
          <p:nvPr/>
        </p:nvGrpSpPr>
        <p:grpSpPr>
          <a:xfrm>
            <a:off x="2783633" y="829717"/>
            <a:ext cx="4192844" cy="3484065"/>
            <a:chOff x="2386353" y="1241593"/>
            <a:chExt cx="4192844" cy="3484065"/>
          </a:xfrm>
        </p:grpSpPr>
        <p:grpSp>
          <p:nvGrpSpPr>
            <p:cNvPr id="21" name="Google Shape;9408;p56">
              <a:extLst>
                <a:ext uri="{FF2B5EF4-FFF2-40B4-BE49-F238E27FC236}">
                  <a16:creationId xmlns:a16="http://schemas.microsoft.com/office/drawing/2014/main" id="{EA35351A-8E24-C140-8F40-CD0E54460871}"/>
                </a:ext>
              </a:extLst>
            </p:cNvPr>
            <p:cNvGrpSpPr/>
            <p:nvPr/>
          </p:nvGrpSpPr>
          <p:grpSpPr>
            <a:xfrm>
              <a:off x="2386353" y="1241593"/>
              <a:ext cx="4192844" cy="3484065"/>
              <a:chOff x="4334725" y="1355875"/>
              <a:chExt cx="3106650" cy="3001900"/>
            </a:xfrm>
          </p:grpSpPr>
          <p:grpSp>
            <p:nvGrpSpPr>
              <p:cNvPr id="22" name="Google Shape;9409;p56">
                <a:extLst>
                  <a:ext uri="{FF2B5EF4-FFF2-40B4-BE49-F238E27FC236}">
                    <a16:creationId xmlns:a16="http://schemas.microsoft.com/office/drawing/2014/main" id="{2596BE4C-EE64-4B4F-B3A2-5059F9BB4136}"/>
                  </a:ext>
                </a:extLst>
              </p:cNvPr>
              <p:cNvGrpSpPr/>
              <p:nvPr/>
            </p:nvGrpSpPr>
            <p:grpSpPr>
              <a:xfrm>
                <a:off x="4516050" y="1724875"/>
                <a:ext cx="2693725" cy="2632900"/>
                <a:chOff x="4516050" y="1724875"/>
                <a:chExt cx="2693725" cy="2632900"/>
              </a:xfrm>
            </p:grpSpPr>
            <p:sp>
              <p:nvSpPr>
                <p:cNvPr id="27" name="Google Shape;9410;p56">
                  <a:extLst>
                    <a:ext uri="{FF2B5EF4-FFF2-40B4-BE49-F238E27FC236}">
                      <a16:creationId xmlns:a16="http://schemas.microsoft.com/office/drawing/2014/main" id="{CE5758C3-86AA-5C4E-8B14-949D3F0E2682}"/>
                    </a:ext>
                  </a:extLst>
                </p:cNvPr>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bg1"/>
                    </a:solidFill>
                  </a:endParaRPr>
                </a:p>
              </p:txBody>
            </p:sp>
            <p:sp>
              <p:nvSpPr>
                <p:cNvPr id="28" name="Google Shape;9411;p56">
                  <a:extLst>
                    <a:ext uri="{FF2B5EF4-FFF2-40B4-BE49-F238E27FC236}">
                      <a16:creationId xmlns:a16="http://schemas.microsoft.com/office/drawing/2014/main" id="{00DB6992-0A05-4D44-A627-4509417A57B7}"/>
                    </a:ext>
                  </a:extLst>
                </p:cNvPr>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9" name="Google Shape;9412;p56">
                  <a:extLst>
                    <a:ext uri="{FF2B5EF4-FFF2-40B4-BE49-F238E27FC236}">
                      <a16:creationId xmlns:a16="http://schemas.microsoft.com/office/drawing/2014/main" id="{68E76F9B-2584-0049-8C62-4145556C32DF}"/>
                    </a:ext>
                  </a:extLst>
                </p:cNvPr>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grpSp>
            <p:nvGrpSpPr>
              <p:cNvPr id="23" name="Google Shape;9413;p56">
                <a:extLst>
                  <a:ext uri="{FF2B5EF4-FFF2-40B4-BE49-F238E27FC236}">
                    <a16:creationId xmlns:a16="http://schemas.microsoft.com/office/drawing/2014/main" id="{66AD511D-1BE3-4045-BA73-C08B451450A3}"/>
                  </a:ext>
                </a:extLst>
              </p:cNvPr>
              <p:cNvGrpSpPr/>
              <p:nvPr/>
            </p:nvGrpSpPr>
            <p:grpSpPr>
              <a:xfrm>
                <a:off x="4334725" y="1355875"/>
                <a:ext cx="3106650" cy="2709650"/>
                <a:chOff x="4334725" y="1355875"/>
                <a:chExt cx="3106650" cy="2709650"/>
              </a:xfrm>
            </p:grpSpPr>
            <p:sp>
              <p:nvSpPr>
                <p:cNvPr id="24" name="Google Shape;9414;p56">
                  <a:extLst>
                    <a:ext uri="{FF2B5EF4-FFF2-40B4-BE49-F238E27FC236}">
                      <a16:creationId xmlns:a16="http://schemas.microsoft.com/office/drawing/2014/main" id="{D0BEE1BC-B805-6541-9C35-D0F32DA9589E}"/>
                    </a:ext>
                  </a:extLst>
                </p:cNvPr>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chemeClr val="accent1"/>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415;p56">
                  <a:extLst>
                    <a:ext uri="{FF2B5EF4-FFF2-40B4-BE49-F238E27FC236}">
                      <a16:creationId xmlns:a16="http://schemas.microsoft.com/office/drawing/2014/main" id="{1394EBFA-D745-C44B-9811-7FCAE51FA66B}"/>
                    </a:ext>
                  </a:extLst>
                </p:cNvPr>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chemeClr val="accent2"/>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416;p56">
                  <a:extLst>
                    <a:ext uri="{FF2B5EF4-FFF2-40B4-BE49-F238E27FC236}">
                      <a16:creationId xmlns:a16="http://schemas.microsoft.com/office/drawing/2014/main" id="{16C4DC0E-82B8-2E47-9671-F733F4BC1EA1}"/>
                    </a:ext>
                  </a:extLst>
                </p:cNvPr>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chemeClr val="accent3"/>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Title 1">
              <a:extLst>
                <a:ext uri="{FF2B5EF4-FFF2-40B4-BE49-F238E27FC236}">
                  <a16:creationId xmlns:a16="http://schemas.microsoft.com/office/drawing/2014/main" id="{70B1A782-5BAC-F14C-82AB-359A915744A5}"/>
                </a:ext>
              </a:extLst>
            </p:cNvPr>
            <p:cNvSpPr txBox="1">
              <a:spLocks/>
            </p:cNvSpPr>
            <p:nvPr/>
          </p:nvSpPr>
          <p:spPr>
            <a:xfrm>
              <a:off x="3932068" y="1489565"/>
              <a:ext cx="1150586" cy="46079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dirty="0">
                  <a:solidFill>
                    <a:schemeClr val="accent1"/>
                  </a:solidFill>
                </a:rPr>
                <a:t>Supervised</a:t>
              </a:r>
              <a:endParaRPr lang="en-IL" sz="1600" dirty="0">
                <a:solidFill>
                  <a:schemeClr val="accent1"/>
                </a:solidFill>
              </a:endParaRPr>
            </a:p>
          </p:txBody>
        </p:sp>
        <p:sp>
          <p:nvSpPr>
            <p:cNvPr id="31" name="Title 1">
              <a:extLst>
                <a:ext uri="{FF2B5EF4-FFF2-40B4-BE49-F238E27FC236}">
                  <a16:creationId xmlns:a16="http://schemas.microsoft.com/office/drawing/2014/main" id="{DDEAC8CC-4139-CA45-9E0C-57F8D5920960}"/>
                </a:ext>
              </a:extLst>
            </p:cNvPr>
            <p:cNvSpPr txBox="1">
              <a:spLocks/>
            </p:cNvSpPr>
            <p:nvPr/>
          </p:nvSpPr>
          <p:spPr>
            <a:xfrm>
              <a:off x="2453107" y="3747223"/>
              <a:ext cx="1150586" cy="46079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ctr"/>
              <a:r>
                <a:rPr lang="en-US" sz="1600" dirty="0">
                  <a:solidFill>
                    <a:schemeClr val="accent2"/>
                  </a:solidFill>
                </a:rPr>
                <a:t>Continuous variable</a:t>
              </a:r>
              <a:endParaRPr lang="en-IL" sz="1600" dirty="0">
                <a:solidFill>
                  <a:schemeClr val="accent2"/>
                </a:solidFill>
              </a:endParaRPr>
            </a:p>
          </p:txBody>
        </p:sp>
        <p:sp>
          <p:nvSpPr>
            <p:cNvPr id="32" name="Title 1">
              <a:extLst>
                <a:ext uri="{FF2B5EF4-FFF2-40B4-BE49-F238E27FC236}">
                  <a16:creationId xmlns:a16="http://schemas.microsoft.com/office/drawing/2014/main" id="{6B212606-C472-F543-BB1E-D770D74FA5C3}"/>
                </a:ext>
              </a:extLst>
            </p:cNvPr>
            <p:cNvSpPr txBox="1">
              <a:spLocks/>
            </p:cNvSpPr>
            <p:nvPr/>
          </p:nvSpPr>
          <p:spPr>
            <a:xfrm>
              <a:off x="5280312" y="3712718"/>
              <a:ext cx="1249385" cy="45168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ctr"/>
              <a:r>
                <a:rPr lang="he-IL" sz="1400" dirty="0">
                  <a:solidFill>
                    <a:schemeClr val="accent3"/>
                  </a:solidFill>
                </a:rPr>
                <a:t>18,522 </a:t>
              </a:r>
              <a:r>
                <a:rPr lang="en-US" sz="1400" dirty="0">
                  <a:solidFill>
                    <a:schemeClr val="accent3"/>
                  </a:solidFill>
                </a:rPr>
                <a:t> Observations</a:t>
              </a:r>
              <a:endParaRPr lang="en-IL" sz="1400" dirty="0">
                <a:solidFill>
                  <a:schemeClr val="accent3"/>
                </a:solidFill>
              </a:endParaRPr>
            </a:p>
          </p:txBody>
        </p:sp>
        <p:sp>
          <p:nvSpPr>
            <p:cNvPr id="33" name="Title 1">
              <a:extLst>
                <a:ext uri="{FF2B5EF4-FFF2-40B4-BE49-F238E27FC236}">
                  <a16:creationId xmlns:a16="http://schemas.microsoft.com/office/drawing/2014/main" id="{9FF20174-DBEE-2D4D-822D-3C79C47C7E06}"/>
                </a:ext>
              </a:extLst>
            </p:cNvPr>
            <p:cNvSpPr txBox="1">
              <a:spLocks/>
            </p:cNvSpPr>
            <p:nvPr/>
          </p:nvSpPr>
          <p:spPr>
            <a:xfrm>
              <a:off x="4441759" y="3105633"/>
              <a:ext cx="837283" cy="4354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400" dirty="0" err="1">
                  <a:solidFill>
                    <a:schemeClr val="accent3"/>
                  </a:solidFill>
                </a:rPr>
                <a:t>XGboost</a:t>
              </a:r>
              <a:endParaRPr lang="en-IL" sz="1400" dirty="0">
                <a:solidFill>
                  <a:schemeClr val="accent3"/>
                </a:solidFill>
              </a:endParaRPr>
            </a:p>
          </p:txBody>
        </p:sp>
        <p:sp>
          <p:nvSpPr>
            <p:cNvPr id="35" name="Title 1">
              <a:extLst>
                <a:ext uri="{FF2B5EF4-FFF2-40B4-BE49-F238E27FC236}">
                  <a16:creationId xmlns:a16="http://schemas.microsoft.com/office/drawing/2014/main" id="{4395368F-072C-9E47-AF8B-A8BF2817F1CA}"/>
                </a:ext>
              </a:extLst>
            </p:cNvPr>
            <p:cNvSpPr txBox="1">
              <a:spLocks/>
            </p:cNvSpPr>
            <p:nvPr/>
          </p:nvSpPr>
          <p:spPr>
            <a:xfrm>
              <a:off x="3559849" y="3225228"/>
              <a:ext cx="1150586" cy="46079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ctr"/>
              <a:r>
                <a:rPr lang="en-US" sz="1600" dirty="0">
                  <a:solidFill>
                    <a:schemeClr val="accent2"/>
                  </a:solidFill>
                </a:rPr>
                <a:t>Random Forest</a:t>
              </a:r>
              <a:endParaRPr lang="en-IL" sz="1600" dirty="0">
                <a:solidFill>
                  <a:schemeClr val="accent2"/>
                </a:solidFill>
              </a:endParaRPr>
            </a:p>
          </p:txBody>
        </p:sp>
        <p:sp>
          <p:nvSpPr>
            <p:cNvPr id="36" name="Title 1">
              <a:extLst>
                <a:ext uri="{FF2B5EF4-FFF2-40B4-BE49-F238E27FC236}">
                  <a16:creationId xmlns:a16="http://schemas.microsoft.com/office/drawing/2014/main" id="{511BB371-221B-A842-97EC-2549AFDC4107}"/>
                </a:ext>
              </a:extLst>
            </p:cNvPr>
            <p:cNvSpPr txBox="1">
              <a:spLocks/>
            </p:cNvSpPr>
            <p:nvPr/>
          </p:nvSpPr>
          <p:spPr>
            <a:xfrm>
              <a:off x="3892890" y="2644252"/>
              <a:ext cx="1150586" cy="46079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ctr"/>
              <a:r>
                <a:rPr lang="en-US" sz="1400" dirty="0">
                  <a:solidFill>
                    <a:schemeClr val="accent1"/>
                  </a:solidFill>
                </a:rPr>
                <a:t>Linear</a:t>
              </a:r>
              <a:r>
                <a:rPr lang="en-US" sz="1400" dirty="0">
                  <a:solidFill>
                    <a:schemeClr val="bg1"/>
                  </a:solidFill>
                </a:rPr>
                <a:t> </a:t>
              </a:r>
              <a:r>
                <a:rPr lang="en-US" sz="1400" dirty="0">
                  <a:solidFill>
                    <a:schemeClr val="accent1"/>
                  </a:solidFill>
                </a:rPr>
                <a:t>Regression</a:t>
              </a:r>
              <a:endParaRPr lang="en-IL" sz="1400" dirty="0">
                <a:solidFill>
                  <a:schemeClr val="accent1"/>
                </a:solidFill>
              </a:endParaRPr>
            </a:p>
          </p:txBody>
        </p:sp>
      </p:grpSp>
    </p:spTree>
    <p:extLst>
      <p:ext uri="{BB962C8B-B14F-4D97-AF65-F5344CB8AC3E}">
        <p14:creationId xmlns:p14="http://schemas.microsoft.com/office/powerpoint/2010/main" val="725153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6666289" y="3614593"/>
            <a:ext cx="2251800" cy="577800"/>
          </a:xfrm>
          <a:prstGeom prst="rect">
            <a:avLst/>
          </a:prstGeom>
        </p:spPr>
        <p:txBody>
          <a:bodyPr spcFirstLastPara="1" wrap="square" lIns="91425" tIns="91425" rIns="91425" bIns="91425" anchor="b" anchorCtr="0">
            <a:noAutofit/>
          </a:bodyPr>
          <a:lstStyle/>
          <a:p>
            <a:pPr marL="0" lvl="0" indent="0" algn="l" rtl="0">
              <a:lnSpc>
                <a:spcPct val="150000"/>
              </a:lnSpc>
              <a:spcBef>
                <a:spcPts val="0"/>
              </a:spcBef>
              <a:spcAft>
                <a:spcPts val="0"/>
              </a:spcAft>
              <a:buNone/>
            </a:pPr>
            <a:r>
              <a:rPr lang="en" dirty="0"/>
              <a:t>Findings &amp; Conclusions</a:t>
            </a:r>
            <a:endParaRPr dirty="0"/>
          </a:p>
        </p:txBody>
      </p:sp>
      <p:sp>
        <p:nvSpPr>
          <p:cNvPr id="473" name="Google Shape;473;p27"/>
          <p:cNvSpPr txBox="1">
            <a:spLocks noGrp="1"/>
          </p:cNvSpPr>
          <p:nvPr>
            <p:ph type="ctrTitle" idx="4"/>
          </p:nvPr>
        </p:nvSpPr>
        <p:spPr>
          <a:xfrm>
            <a:off x="3942827" y="3614593"/>
            <a:ext cx="1386600" cy="577800"/>
          </a:xfrm>
          <a:prstGeom prst="rect">
            <a:avLst/>
          </a:prstGeom>
        </p:spPr>
        <p:txBody>
          <a:bodyPr spcFirstLastPara="1" wrap="square" lIns="91425" tIns="91425" rIns="91425" bIns="91425" anchor="b" anchorCtr="0">
            <a:noAutofit/>
          </a:bodyPr>
          <a:lstStyle/>
          <a:p>
            <a:pPr marL="0" lvl="0" indent="0" algn="l" rtl="0">
              <a:lnSpc>
                <a:spcPct val="150000"/>
              </a:lnSpc>
              <a:spcBef>
                <a:spcPts val="0"/>
              </a:spcBef>
              <a:spcAft>
                <a:spcPts val="0"/>
              </a:spcAft>
              <a:buNone/>
            </a:pPr>
            <a:r>
              <a:rPr lang="en" dirty="0"/>
              <a:t>OUR PROCESS</a:t>
            </a:r>
            <a:endParaRPr dirty="0"/>
          </a:p>
        </p:txBody>
      </p:sp>
      <p:sp>
        <p:nvSpPr>
          <p:cNvPr id="474" name="Google Shape;474;p27"/>
          <p:cNvSpPr txBox="1">
            <a:spLocks noGrp="1"/>
          </p:cNvSpPr>
          <p:nvPr>
            <p:ph type="ctrTitle"/>
          </p:nvPr>
        </p:nvSpPr>
        <p:spPr>
          <a:xfrm>
            <a:off x="1121889" y="3683255"/>
            <a:ext cx="2152500" cy="577800"/>
          </a:xfrm>
          <a:prstGeom prst="rect">
            <a:avLst/>
          </a:prstGeom>
        </p:spPr>
        <p:txBody>
          <a:bodyPr spcFirstLastPara="1" wrap="square" lIns="91425" tIns="91425" rIns="91425" bIns="91425" anchor="b" anchorCtr="0">
            <a:noAutofit/>
          </a:bodyPr>
          <a:lstStyle/>
          <a:p>
            <a:pPr marL="0" lvl="0" indent="0" algn="l" rtl="0">
              <a:lnSpc>
                <a:spcPct val="150000"/>
              </a:lnSpc>
              <a:spcBef>
                <a:spcPts val="0"/>
              </a:spcBef>
              <a:spcAft>
                <a:spcPts val="0"/>
              </a:spcAft>
              <a:buNone/>
            </a:pPr>
            <a:r>
              <a:rPr lang="en" dirty="0"/>
              <a:t>PROBLEM &amp; SOLUTION</a:t>
            </a:r>
            <a:endParaRPr dirty="0"/>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9" name="Google Shape;479;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3" name="Title 2">
            <a:extLst>
              <a:ext uri="{FF2B5EF4-FFF2-40B4-BE49-F238E27FC236}">
                <a16:creationId xmlns:a16="http://schemas.microsoft.com/office/drawing/2014/main" id="{AA905FA1-827A-6D45-9EC6-85DD089B9715}"/>
              </a:ext>
            </a:extLst>
          </p:cNvPr>
          <p:cNvSpPr>
            <a:spLocks noGrp="1"/>
          </p:cNvSpPr>
          <p:nvPr>
            <p:ph type="ctrTitle"/>
          </p:nvPr>
        </p:nvSpPr>
        <p:spPr>
          <a:xfrm>
            <a:off x="283068" y="333094"/>
            <a:ext cx="8067975" cy="316988"/>
          </a:xfrm>
        </p:spPr>
        <p:txBody>
          <a:bodyPr/>
          <a:lstStyle/>
          <a:p>
            <a:r>
              <a:rPr lang="en-IL" dirty="0"/>
              <a:t>Linear regression befor and after preprocessing</a:t>
            </a:r>
          </a:p>
        </p:txBody>
      </p:sp>
      <p:grpSp>
        <p:nvGrpSpPr>
          <p:cNvPr id="9" name="Group 8">
            <a:extLst>
              <a:ext uri="{FF2B5EF4-FFF2-40B4-BE49-F238E27FC236}">
                <a16:creationId xmlns:a16="http://schemas.microsoft.com/office/drawing/2014/main" id="{1257972B-DCDE-C04C-A706-6B734AE801C6}"/>
              </a:ext>
            </a:extLst>
          </p:cNvPr>
          <p:cNvGrpSpPr/>
          <p:nvPr/>
        </p:nvGrpSpPr>
        <p:grpSpPr>
          <a:xfrm>
            <a:off x="917888" y="859240"/>
            <a:ext cx="7001093" cy="3148048"/>
            <a:chOff x="917888" y="824340"/>
            <a:chExt cx="7001093" cy="3148048"/>
          </a:xfrm>
        </p:grpSpPr>
        <p:sp>
          <p:nvSpPr>
            <p:cNvPr id="2" name="Rounded Rectangle 1">
              <a:extLst>
                <a:ext uri="{FF2B5EF4-FFF2-40B4-BE49-F238E27FC236}">
                  <a16:creationId xmlns:a16="http://schemas.microsoft.com/office/drawing/2014/main" id="{485EA21E-AC9E-4048-B755-47A4759590D6}"/>
                </a:ext>
              </a:extLst>
            </p:cNvPr>
            <p:cNvSpPr/>
            <p:nvPr/>
          </p:nvSpPr>
          <p:spPr>
            <a:xfrm>
              <a:off x="917888" y="824340"/>
              <a:ext cx="7001093" cy="3148048"/>
            </a:xfrm>
            <a:prstGeom prst="roundRect">
              <a:avLst/>
            </a:prstGeom>
            <a:solidFill>
              <a:srgbClr val="0096FF">
                <a:alpha val="25098"/>
              </a:srgb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Measurements</a:t>
              </a:r>
              <a:endParaRPr lang="en-IL" sz="1600" dirty="0">
                <a:solidFill>
                  <a:schemeClr val="accent3"/>
                </a:solidFill>
                <a:latin typeface="Share Tech" pitchFamily="2" charset="77"/>
              </a:endParaRPr>
            </a:p>
            <a:p>
              <a:pPr>
                <a:lnSpc>
                  <a:spcPct val="150000"/>
                </a:lnSpc>
              </a:pPr>
              <a:r>
                <a:rPr lang="he-IL" sz="1600" b="1" dirty="0">
                  <a:solidFill>
                    <a:schemeClr val="accent3"/>
                  </a:solidFill>
                  <a:latin typeface="Share Tech" pitchFamily="2" charset="77"/>
                </a:rPr>
                <a:t> </a:t>
              </a:r>
              <a:r>
                <a:rPr lang="en-US" sz="1600" b="1" dirty="0">
                  <a:solidFill>
                    <a:schemeClr val="accent3"/>
                  </a:solidFill>
                  <a:latin typeface="Share Tech" pitchFamily="2" charset="77"/>
                </a:rPr>
                <a:t>Test Score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Mean 10-fold cross validation score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RMSE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MAE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Median AE</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MAPE</a:t>
              </a:r>
              <a:endParaRPr lang="en-IL" sz="1600" dirty="0">
                <a:solidFill>
                  <a:schemeClr val="accent3"/>
                </a:solidFill>
                <a:latin typeface="Share Tech" pitchFamily="2" charset="77"/>
              </a:endParaRPr>
            </a:p>
          </p:txBody>
        </p:sp>
        <p:sp>
          <p:nvSpPr>
            <p:cNvPr id="5" name="TextBox 4">
              <a:extLst>
                <a:ext uri="{FF2B5EF4-FFF2-40B4-BE49-F238E27FC236}">
                  <a16:creationId xmlns:a16="http://schemas.microsoft.com/office/drawing/2014/main" id="{AA4991B2-37FA-A841-B31A-49E34FAA6326}"/>
                </a:ext>
              </a:extLst>
            </p:cNvPr>
            <p:cNvSpPr txBox="1"/>
            <p:nvPr/>
          </p:nvSpPr>
          <p:spPr>
            <a:xfrm>
              <a:off x="4788383" y="1068756"/>
              <a:ext cx="1074944" cy="2677656"/>
            </a:xfrm>
            <a:prstGeom prst="rect">
              <a:avLst/>
            </a:prstGeom>
            <a:noFill/>
          </p:spPr>
          <p:txBody>
            <a:bodyPr wrap="square" rtlCol="0">
              <a:spAutoFit/>
            </a:bodyPr>
            <a:lstStyle/>
            <a:p>
              <a:pPr>
                <a:lnSpc>
                  <a:spcPct val="150000"/>
                </a:lnSpc>
              </a:pPr>
              <a:r>
                <a:rPr lang="en-US" sz="1600" b="1" dirty="0">
                  <a:solidFill>
                    <a:schemeClr val="accent3"/>
                  </a:solidFill>
                  <a:effectLst>
                    <a:outerShdw blurRad="50800" dist="38100" dir="8100000" algn="tr" rotWithShape="0">
                      <a:srgbClr val="000000">
                        <a:alpha val="40000"/>
                      </a:srgbClr>
                    </a:outerShdw>
                  </a:effectLst>
                  <a:latin typeface="Share Tech" pitchFamily="2" charset="77"/>
                </a:rPr>
                <a:t>Before</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0.32</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0.22</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6,466.4</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6.96</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33.48</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0.38</a:t>
              </a:r>
              <a:endParaRPr lang="en-IL" sz="1600" dirty="0">
                <a:solidFill>
                  <a:schemeClr val="accent3"/>
                </a:solidFill>
                <a:latin typeface="Share Tech" pitchFamily="2" charset="77"/>
              </a:endParaRPr>
            </a:p>
          </p:txBody>
        </p:sp>
        <p:sp>
          <p:nvSpPr>
            <p:cNvPr id="6" name="TextBox 5">
              <a:extLst>
                <a:ext uri="{FF2B5EF4-FFF2-40B4-BE49-F238E27FC236}">
                  <a16:creationId xmlns:a16="http://schemas.microsoft.com/office/drawing/2014/main" id="{7945B1FB-D277-2142-93D9-B55620379AFE}"/>
                </a:ext>
              </a:extLst>
            </p:cNvPr>
            <p:cNvSpPr txBox="1"/>
            <p:nvPr/>
          </p:nvSpPr>
          <p:spPr>
            <a:xfrm>
              <a:off x="6409524" y="1069288"/>
              <a:ext cx="837619" cy="2677656"/>
            </a:xfrm>
            <a:prstGeom prst="rect">
              <a:avLst/>
            </a:prstGeom>
            <a:noFill/>
          </p:spPr>
          <p:txBody>
            <a:bodyPr wrap="square" rtlCol="0">
              <a:spAutoFit/>
            </a:bodyPr>
            <a:lstStyle/>
            <a:p>
              <a:pPr fontAlgn="t">
                <a:lnSpc>
                  <a:spcPct val="150000"/>
                </a:lnSpc>
              </a:pPr>
              <a:r>
                <a:rPr lang="en-US" sz="1600" b="1" dirty="0">
                  <a:solidFill>
                    <a:schemeClr val="accent3"/>
                  </a:solidFill>
                  <a:effectLst>
                    <a:outerShdw blurRad="50800" dist="38100" dir="8100000" algn="tr" rotWithShape="0">
                      <a:srgbClr val="000000">
                        <a:alpha val="40000"/>
                      </a:srgbClr>
                    </a:outerShdw>
                  </a:effectLst>
                  <a:latin typeface="Share Tech" pitchFamily="2" charset="77"/>
                </a:rPr>
                <a:t>After</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0.48</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0.46</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0.5</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0.54</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0.22</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0.06</a:t>
              </a:r>
              <a:endParaRPr lang="en-IL" sz="1600" dirty="0">
                <a:solidFill>
                  <a:schemeClr val="accent3"/>
                </a:solidFill>
                <a:latin typeface="Share Tech" pitchFamily="2" charset="77"/>
              </a:endParaRPr>
            </a:p>
          </p:txBody>
        </p:sp>
      </p:grpSp>
    </p:spTree>
    <p:extLst>
      <p:ext uri="{BB962C8B-B14F-4D97-AF65-F5344CB8AC3E}">
        <p14:creationId xmlns:p14="http://schemas.microsoft.com/office/powerpoint/2010/main" val="9673650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4F7D775B-1B02-2F43-9A3A-D99D8F537CC8}"/>
              </a:ext>
            </a:extLst>
          </p:cNvPr>
          <p:cNvPicPr>
            <a:picLocks noChangeAspect="1"/>
          </p:cNvPicPr>
          <p:nvPr/>
        </p:nvPicPr>
        <p:blipFill>
          <a:blip r:embed="rId2"/>
          <a:stretch>
            <a:fillRect/>
          </a:stretch>
        </p:blipFill>
        <p:spPr>
          <a:xfrm>
            <a:off x="2447443" y="841627"/>
            <a:ext cx="5391004" cy="3460246"/>
          </a:xfrm>
          <a:prstGeom prst="roundRect">
            <a:avLst>
              <a:gd name="adj" fmla="val 4544"/>
            </a:avLst>
          </a:prstGeom>
          <a:ln w="38100">
            <a:solidFill>
              <a:schemeClr val="accent6"/>
            </a:solid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Title 2">
            <a:extLst>
              <a:ext uri="{FF2B5EF4-FFF2-40B4-BE49-F238E27FC236}">
                <a16:creationId xmlns:a16="http://schemas.microsoft.com/office/drawing/2014/main" id="{98112DC0-3094-704C-B75B-278BB6ECCB72}"/>
              </a:ext>
            </a:extLst>
          </p:cNvPr>
          <p:cNvSpPr>
            <a:spLocks noGrp="1"/>
          </p:cNvSpPr>
          <p:nvPr>
            <p:ph type="ctrTitle"/>
          </p:nvPr>
        </p:nvSpPr>
        <p:spPr>
          <a:xfrm>
            <a:off x="318787" y="200026"/>
            <a:ext cx="5200505" cy="400049"/>
          </a:xfrm>
        </p:spPr>
        <p:txBody>
          <a:bodyPr/>
          <a:lstStyle/>
          <a:p>
            <a:r>
              <a:rPr lang="en-US" dirty="0"/>
              <a:t>Linear Regression </a:t>
            </a:r>
            <a:r>
              <a:rPr lang="en-IL" dirty="0"/>
              <a:t>scatter plot</a:t>
            </a:r>
          </a:p>
        </p:txBody>
      </p:sp>
    </p:spTree>
    <p:extLst>
      <p:ext uri="{BB962C8B-B14F-4D97-AF65-F5344CB8AC3E}">
        <p14:creationId xmlns:p14="http://schemas.microsoft.com/office/powerpoint/2010/main" val="3483119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ED632FF-75F2-EF47-8F1A-4E9CB3FEAE30}"/>
              </a:ext>
            </a:extLst>
          </p:cNvPr>
          <p:cNvGrpSpPr/>
          <p:nvPr/>
        </p:nvGrpSpPr>
        <p:grpSpPr>
          <a:xfrm>
            <a:off x="2341839" y="972955"/>
            <a:ext cx="5203706" cy="3197590"/>
            <a:chOff x="917888" y="824340"/>
            <a:chExt cx="7001093" cy="3148048"/>
          </a:xfrm>
        </p:grpSpPr>
        <p:sp>
          <p:nvSpPr>
            <p:cNvPr id="5" name="Rounded Rectangle 4">
              <a:extLst>
                <a:ext uri="{FF2B5EF4-FFF2-40B4-BE49-F238E27FC236}">
                  <a16:creationId xmlns:a16="http://schemas.microsoft.com/office/drawing/2014/main" id="{7375BB2B-D736-1C43-8BE6-706F5B93F733}"/>
                </a:ext>
              </a:extLst>
            </p:cNvPr>
            <p:cNvSpPr/>
            <p:nvPr/>
          </p:nvSpPr>
          <p:spPr>
            <a:xfrm>
              <a:off x="917888" y="824340"/>
              <a:ext cx="7001093" cy="3148048"/>
            </a:xfrm>
            <a:prstGeom prst="roundRect">
              <a:avLst/>
            </a:prstGeom>
            <a:solidFill>
              <a:srgbClr val="0096FF">
                <a:alpha val="25098"/>
              </a:srgb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Measurements</a:t>
              </a:r>
              <a:endParaRPr lang="en-IL" sz="1600" dirty="0">
                <a:solidFill>
                  <a:schemeClr val="accent3"/>
                </a:solidFill>
                <a:latin typeface="Share Tech" pitchFamily="2" charset="77"/>
              </a:endParaRPr>
            </a:p>
            <a:p>
              <a:pPr>
                <a:lnSpc>
                  <a:spcPct val="150000"/>
                </a:lnSpc>
              </a:pPr>
              <a:r>
                <a:rPr lang="he-IL" sz="1600" b="1" dirty="0">
                  <a:solidFill>
                    <a:schemeClr val="accent3"/>
                  </a:solidFill>
                  <a:latin typeface="Share Tech" pitchFamily="2" charset="77"/>
                </a:rPr>
                <a:t> </a:t>
              </a:r>
              <a:r>
                <a:rPr lang="en-US" sz="1600" b="1" dirty="0">
                  <a:solidFill>
                    <a:schemeClr val="accent3"/>
                  </a:solidFill>
                  <a:latin typeface="Share Tech" pitchFamily="2" charset="77"/>
                </a:rPr>
                <a:t>Test Score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Mean 10-fold cross validation score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RMSE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MAE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Median AE</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MAPE</a:t>
              </a:r>
              <a:endParaRPr lang="en-IL" sz="1600" dirty="0">
                <a:solidFill>
                  <a:schemeClr val="accent3"/>
                </a:solidFill>
                <a:latin typeface="Share Tech" pitchFamily="2" charset="77"/>
              </a:endParaRPr>
            </a:p>
          </p:txBody>
        </p:sp>
        <p:sp>
          <p:nvSpPr>
            <p:cNvPr id="7" name="TextBox 6">
              <a:extLst>
                <a:ext uri="{FF2B5EF4-FFF2-40B4-BE49-F238E27FC236}">
                  <a16:creationId xmlns:a16="http://schemas.microsoft.com/office/drawing/2014/main" id="{72F1587B-F8D1-8E45-B59B-C7D94B04F0F1}"/>
                </a:ext>
              </a:extLst>
            </p:cNvPr>
            <p:cNvSpPr txBox="1"/>
            <p:nvPr/>
          </p:nvSpPr>
          <p:spPr>
            <a:xfrm>
              <a:off x="6052659" y="1107767"/>
              <a:ext cx="837620" cy="2636170"/>
            </a:xfrm>
            <a:prstGeom prst="rect">
              <a:avLst/>
            </a:prstGeom>
            <a:noFill/>
          </p:spPr>
          <p:txBody>
            <a:bodyPr wrap="square" rtlCol="0">
              <a:spAutoFit/>
            </a:bodyPr>
            <a:lstStyle/>
            <a:p>
              <a:pPr fontAlgn="t">
                <a:lnSpc>
                  <a:spcPct val="150000"/>
                </a:lnSpc>
              </a:pPr>
              <a:r>
                <a:rPr lang="en-US" sz="1600" b="1" dirty="0">
                  <a:solidFill>
                    <a:schemeClr val="accent3"/>
                  </a:solidFill>
                  <a:effectLst>
                    <a:outerShdw blurRad="50800" dist="38100" dir="8100000" algn="tr" rotWithShape="0">
                      <a:srgbClr val="000000">
                        <a:alpha val="40000"/>
                      </a:srgbClr>
                    </a:outerShdw>
                  </a:effectLst>
                  <a:latin typeface="Share Tech" pitchFamily="2" charset="77"/>
                </a:rPr>
                <a:t>Score</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0.46</a:t>
              </a:r>
            </a:p>
            <a:p>
              <a:pPr fontAlgn="t">
                <a:lnSpc>
                  <a:spcPct val="150000"/>
                </a:lnSpc>
              </a:pPr>
              <a:r>
                <a:rPr lang="en-US" sz="1600" b="1" dirty="0">
                  <a:solidFill>
                    <a:schemeClr val="accent3"/>
                  </a:solidFill>
                  <a:effectLst>
                    <a:outerShdw blurRad="50800" dist="38100" dir="8100000" algn="tr" rotWithShape="0">
                      <a:srgbClr val="000000">
                        <a:alpha val="40000"/>
                      </a:srgbClr>
                    </a:outerShdw>
                  </a:effectLst>
                  <a:latin typeface="Share Tech" pitchFamily="2" charset="77"/>
                </a:rPr>
                <a:t>0.42</a:t>
              </a:r>
              <a:endParaRPr lang="en-IL" sz="1600" b="1" dirty="0">
                <a:solidFill>
                  <a:schemeClr val="accent3"/>
                </a:solidFill>
                <a:effectLst>
                  <a:outerShdw blurRad="50800" dist="38100" dir="8100000" algn="tr" rotWithShape="0">
                    <a:srgbClr val="000000">
                      <a:alpha val="40000"/>
                    </a:srgbClr>
                  </a:outerShdw>
                </a:effectLst>
                <a:latin typeface="Share Tech" pitchFamily="2" charset="77"/>
              </a:endParaRP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0.15</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0.54</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0.23</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0.06</a:t>
              </a:r>
            </a:p>
          </p:txBody>
        </p:sp>
      </p:grpSp>
      <p:sp>
        <p:nvSpPr>
          <p:cNvPr id="8" name="Title 2">
            <a:extLst>
              <a:ext uri="{FF2B5EF4-FFF2-40B4-BE49-F238E27FC236}">
                <a16:creationId xmlns:a16="http://schemas.microsoft.com/office/drawing/2014/main" id="{610B2030-F4F9-B24C-AAED-D10854288C59}"/>
              </a:ext>
            </a:extLst>
          </p:cNvPr>
          <p:cNvSpPr>
            <a:spLocks noGrp="1"/>
          </p:cNvSpPr>
          <p:nvPr>
            <p:ph type="ctrTitle"/>
          </p:nvPr>
        </p:nvSpPr>
        <p:spPr>
          <a:xfrm>
            <a:off x="318788" y="200027"/>
            <a:ext cx="3760293" cy="521492"/>
          </a:xfrm>
        </p:spPr>
        <p:txBody>
          <a:bodyPr/>
          <a:lstStyle/>
          <a:p>
            <a:r>
              <a:rPr lang="en-US" dirty="0"/>
              <a:t>Random Forest </a:t>
            </a:r>
            <a:r>
              <a:rPr lang="en-IL" dirty="0"/>
              <a:t>score</a:t>
            </a:r>
          </a:p>
        </p:txBody>
      </p:sp>
    </p:spTree>
    <p:extLst>
      <p:ext uri="{BB962C8B-B14F-4D97-AF65-F5344CB8AC3E}">
        <p14:creationId xmlns:p14="http://schemas.microsoft.com/office/powerpoint/2010/main" val="30708197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132E5C9D-EA31-8F48-A18F-DAA9A797EFFF}"/>
              </a:ext>
            </a:extLst>
          </p:cNvPr>
          <p:cNvSpPr>
            <a:spLocks noGrp="1"/>
          </p:cNvSpPr>
          <p:nvPr>
            <p:ph type="ctrTitle"/>
          </p:nvPr>
        </p:nvSpPr>
        <p:spPr>
          <a:xfrm>
            <a:off x="318787" y="200026"/>
            <a:ext cx="4624687" cy="400049"/>
          </a:xfrm>
        </p:spPr>
        <p:txBody>
          <a:bodyPr/>
          <a:lstStyle/>
          <a:p>
            <a:r>
              <a:rPr lang="en-US" dirty="0"/>
              <a:t>Random Forest </a:t>
            </a:r>
            <a:r>
              <a:rPr lang="en-IL" dirty="0"/>
              <a:t>scatter plot</a:t>
            </a:r>
          </a:p>
        </p:txBody>
      </p:sp>
      <p:pic>
        <p:nvPicPr>
          <p:cNvPr id="4" name="Picture 3" descr="Chart, scatter chart&#10;&#10;Description automatically generated">
            <a:extLst>
              <a:ext uri="{FF2B5EF4-FFF2-40B4-BE49-F238E27FC236}">
                <a16:creationId xmlns:a16="http://schemas.microsoft.com/office/drawing/2014/main" id="{D9879D5F-D280-F941-9149-1CAEF54F871D}"/>
              </a:ext>
            </a:extLst>
          </p:cNvPr>
          <p:cNvPicPr>
            <a:picLocks noChangeAspect="1"/>
          </p:cNvPicPr>
          <p:nvPr/>
        </p:nvPicPr>
        <p:blipFill>
          <a:blip r:embed="rId2"/>
          <a:stretch>
            <a:fillRect/>
          </a:stretch>
        </p:blipFill>
        <p:spPr>
          <a:xfrm>
            <a:off x="2361464" y="849625"/>
            <a:ext cx="5390464" cy="3407790"/>
          </a:xfrm>
          <a:prstGeom prst="roundRect">
            <a:avLst>
              <a:gd name="adj" fmla="val 4544"/>
            </a:avLst>
          </a:prstGeom>
          <a:ln w="38100">
            <a:solidFill>
              <a:schemeClr val="accent6"/>
            </a:solid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2223125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1AD3FD1-7E28-5440-80FC-F42E9470AE29}"/>
              </a:ext>
            </a:extLst>
          </p:cNvPr>
          <p:cNvSpPr>
            <a:spLocks noGrp="1"/>
          </p:cNvSpPr>
          <p:nvPr>
            <p:ph type="ctrTitle"/>
          </p:nvPr>
        </p:nvSpPr>
        <p:spPr>
          <a:xfrm>
            <a:off x="311644" y="178595"/>
            <a:ext cx="5346206" cy="500062"/>
          </a:xfrm>
        </p:spPr>
        <p:txBody>
          <a:bodyPr/>
          <a:lstStyle/>
          <a:p>
            <a:r>
              <a:rPr lang="en-US" dirty="0"/>
              <a:t>RF </a:t>
            </a:r>
            <a:r>
              <a:rPr lang="en-IL" dirty="0"/>
              <a:t>feature importances</a:t>
            </a:r>
          </a:p>
        </p:txBody>
      </p:sp>
      <p:grpSp>
        <p:nvGrpSpPr>
          <p:cNvPr id="6" name="Group 5">
            <a:extLst>
              <a:ext uri="{FF2B5EF4-FFF2-40B4-BE49-F238E27FC236}">
                <a16:creationId xmlns:a16="http://schemas.microsoft.com/office/drawing/2014/main" id="{6D27359A-4B8C-024A-A5FA-1761C0568761}"/>
              </a:ext>
            </a:extLst>
          </p:cNvPr>
          <p:cNvGrpSpPr/>
          <p:nvPr/>
        </p:nvGrpSpPr>
        <p:grpSpPr>
          <a:xfrm>
            <a:off x="5998473" y="721521"/>
            <a:ext cx="2928143" cy="3610466"/>
            <a:chOff x="6268245" y="700089"/>
            <a:chExt cx="2928143" cy="3610466"/>
          </a:xfrm>
          <a:scene3d>
            <a:camera prst="obliqueBottomLeft"/>
            <a:lightRig rig="threePt" dir="t"/>
          </a:scene3d>
        </p:grpSpPr>
        <p:pic>
          <p:nvPicPr>
            <p:cNvPr id="5" name="Picture 4">
              <a:extLst>
                <a:ext uri="{FF2B5EF4-FFF2-40B4-BE49-F238E27FC236}">
                  <a16:creationId xmlns:a16="http://schemas.microsoft.com/office/drawing/2014/main" id="{E7FE1262-EDD5-754D-A84F-B257A614E0BC}"/>
                </a:ext>
              </a:extLst>
            </p:cNvPr>
            <p:cNvPicPr>
              <a:picLocks noChangeAspect="1"/>
            </p:cNvPicPr>
            <p:nvPr/>
          </p:nvPicPr>
          <p:blipFill>
            <a:blip r:embed="rId2"/>
            <a:stretch>
              <a:fillRect/>
            </a:stretch>
          </p:blipFill>
          <p:spPr>
            <a:xfrm>
              <a:off x="6268245" y="700090"/>
              <a:ext cx="2928143" cy="3610465"/>
            </a:xfrm>
            <a:prstGeom prst="rect">
              <a:avLst/>
            </a:prstGeom>
            <a:ln w="38100">
              <a:solidFill>
                <a:schemeClr val="accent2"/>
              </a:solidFill>
            </a:ln>
            <a:sp3d>
              <a:bevelT w="165100" prst="coolSlant"/>
            </a:sp3d>
          </p:spPr>
        </p:pic>
        <p:sp>
          <p:nvSpPr>
            <p:cNvPr id="10" name="TextBox 9">
              <a:extLst>
                <a:ext uri="{FF2B5EF4-FFF2-40B4-BE49-F238E27FC236}">
                  <a16:creationId xmlns:a16="http://schemas.microsoft.com/office/drawing/2014/main" id="{8F4D02C4-DA07-C34F-BD3A-DFA141A69D30}"/>
                </a:ext>
              </a:extLst>
            </p:cNvPr>
            <p:cNvSpPr txBox="1"/>
            <p:nvPr/>
          </p:nvSpPr>
          <p:spPr>
            <a:xfrm>
              <a:off x="6567787" y="700089"/>
              <a:ext cx="2171700" cy="307777"/>
            </a:xfrm>
            <a:prstGeom prst="rect">
              <a:avLst/>
            </a:prstGeom>
            <a:noFill/>
            <a:ln w="38100">
              <a:noFill/>
            </a:ln>
            <a:sp3d>
              <a:bevelT w="165100" prst="coolSlant"/>
            </a:sp3d>
          </p:spPr>
          <p:txBody>
            <a:bodyPr wrap="square" rtlCol="0">
              <a:spAutoFit/>
            </a:bodyPr>
            <a:lstStyle/>
            <a:p>
              <a:r>
                <a:rPr lang="en-US" b="1" dirty="0">
                  <a:latin typeface="Share Tech" pitchFamily="2" charset="77"/>
                </a:rPr>
                <a:t>T</a:t>
              </a:r>
              <a:r>
                <a:rPr lang="en-IL" b="1" dirty="0">
                  <a:latin typeface="Share Tech" pitchFamily="2" charset="77"/>
                </a:rPr>
                <a:t>OP 10 FEATURES</a:t>
              </a:r>
            </a:p>
          </p:txBody>
        </p:sp>
      </p:grpSp>
      <p:pic>
        <p:nvPicPr>
          <p:cNvPr id="12" name="Picture 11" descr="Graphical user interface, application, Word&#10;&#10;Description automatically generated">
            <a:extLst>
              <a:ext uri="{FF2B5EF4-FFF2-40B4-BE49-F238E27FC236}">
                <a16:creationId xmlns:a16="http://schemas.microsoft.com/office/drawing/2014/main" id="{CAE7C8FE-9FE9-B947-84EE-B90D7B6B8A92}"/>
              </a:ext>
            </a:extLst>
          </p:cNvPr>
          <p:cNvPicPr>
            <a:picLocks noChangeAspect="1"/>
          </p:cNvPicPr>
          <p:nvPr/>
        </p:nvPicPr>
        <p:blipFill>
          <a:blip r:embed="rId3"/>
          <a:stretch>
            <a:fillRect/>
          </a:stretch>
        </p:blipFill>
        <p:spPr>
          <a:xfrm>
            <a:off x="384042" y="721521"/>
            <a:ext cx="5298713" cy="3610466"/>
          </a:xfrm>
          <a:prstGeom prst="rect">
            <a:avLst/>
          </a:prstGeom>
          <a:ln w="38100">
            <a:solidFill>
              <a:schemeClr val="accent2"/>
            </a:solidFill>
          </a:ln>
          <a:scene3d>
            <a:camera prst="obliqueBottomLeft"/>
            <a:lightRig rig="threePt" dir="t"/>
          </a:scene3d>
          <a:sp3d>
            <a:bevelT w="165100" prst="coolSlant"/>
          </a:sp3d>
        </p:spPr>
      </p:pic>
      <p:sp>
        <p:nvSpPr>
          <p:cNvPr id="2" name="Rounded Rectangle 1">
            <a:extLst>
              <a:ext uri="{FF2B5EF4-FFF2-40B4-BE49-F238E27FC236}">
                <a16:creationId xmlns:a16="http://schemas.microsoft.com/office/drawing/2014/main" id="{CBBB0C3B-9AB1-7741-8881-360F085B613D}"/>
              </a:ext>
            </a:extLst>
          </p:cNvPr>
          <p:cNvSpPr/>
          <p:nvPr/>
        </p:nvSpPr>
        <p:spPr>
          <a:xfrm>
            <a:off x="3026574" y="4553197"/>
            <a:ext cx="1221526" cy="233398"/>
          </a:xfrm>
          <a:prstGeom prst="round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ysClr val="windowText" lastClr="000000"/>
                </a:solidFill>
                <a:latin typeface="Share Tech" pitchFamily="2" charset="77"/>
              </a:rPr>
              <a:t>E</a:t>
            </a:r>
            <a:r>
              <a:rPr lang="en-IL" sz="1050" dirty="0">
                <a:solidFill>
                  <a:sysClr val="windowText" lastClr="000000"/>
                </a:solidFill>
                <a:latin typeface="Share Tech" pitchFamily="2" charset="77"/>
              </a:rPr>
              <a:t>ngineered feature </a:t>
            </a:r>
          </a:p>
        </p:txBody>
      </p:sp>
      <p:sp>
        <p:nvSpPr>
          <p:cNvPr id="4" name="Frame 3">
            <a:extLst>
              <a:ext uri="{FF2B5EF4-FFF2-40B4-BE49-F238E27FC236}">
                <a16:creationId xmlns:a16="http://schemas.microsoft.com/office/drawing/2014/main" id="{4E250B3C-9FBB-4F4A-B6F2-F34705B56A2F}"/>
              </a:ext>
            </a:extLst>
          </p:cNvPr>
          <p:cNvSpPr/>
          <p:nvPr/>
        </p:nvSpPr>
        <p:spPr>
          <a:xfrm>
            <a:off x="6959079" y="2052165"/>
            <a:ext cx="1800879" cy="279206"/>
          </a:xfrm>
          <a:prstGeom prst="fram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solidFill>
                <a:schemeClr val="tx1"/>
              </a:solidFill>
            </a:endParaRPr>
          </a:p>
        </p:txBody>
      </p:sp>
      <p:sp>
        <p:nvSpPr>
          <p:cNvPr id="8" name="Rectangle 7">
            <a:extLst>
              <a:ext uri="{FF2B5EF4-FFF2-40B4-BE49-F238E27FC236}">
                <a16:creationId xmlns:a16="http://schemas.microsoft.com/office/drawing/2014/main" id="{C6581DBF-50A3-B64A-A392-579E591F27E0}"/>
              </a:ext>
            </a:extLst>
          </p:cNvPr>
          <p:cNvSpPr/>
          <p:nvPr/>
        </p:nvSpPr>
        <p:spPr>
          <a:xfrm>
            <a:off x="1135462" y="3741313"/>
            <a:ext cx="563450" cy="103031"/>
          </a:xfrm>
          <a:prstGeom prst="rect">
            <a:avLst/>
          </a:prstGeom>
          <a:solidFill>
            <a:srgbClr val="FFFF00">
              <a:alpha val="50196"/>
            </a:srgb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dirty="0">
              <a:highlight>
                <a:srgbClr val="FFFF00"/>
              </a:highlight>
            </a:endParaRPr>
          </a:p>
        </p:txBody>
      </p:sp>
      <p:pic>
        <p:nvPicPr>
          <p:cNvPr id="14" name="Graphic 13" descr="Robot Hand with solid fill">
            <a:extLst>
              <a:ext uri="{FF2B5EF4-FFF2-40B4-BE49-F238E27FC236}">
                <a16:creationId xmlns:a16="http://schemas.microsoft.com/office/drawing/2014/main" id="{6C84A552-2B30-7740-A317-7F3CB37CF76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23395" y="1973165"/>
            <a:ext cx="393773" cy="393773"/>
          </a:xfrm>
          <a:prstGeom prst="rect">
            <a:avLst/>
          </a:prstGeom>
        </p:spPr>
      </p:pic>
      <p:pic>
        <p:nvPicPr>
          <p:cNvPr id="15" name="Graphic 14" descr="Robot Hand with solid fill">
            <a:extLst>
              <a:ext uri="{FF2B5EF4-FFF2-40B4-BE49-F238E27FC236}">
                <a16:creationId xmlns:a16="http://schemas.microsoft.com/office/drawing/2014/main" id="{26BC0624-D35A-EC42-A2D3-38F74D72C0F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12817" y="3687522"/>
            <a:ext cx="206749" cy="206749"/>
          </a:xfrm>
          <a:prstGeom prst="rect">
            <a:avLst/>
          </a:prstGeom>
        </p:spPr>
      </p:pic>
      <p:pic>
        <p:nvPicPr>
          <p:cNvPr id="16" name="Graphic 15" descr="Robot Hand with solid fill">
            <a:extLst>
              <a:ext uri="{FF2B5EF4-FFF2-40B4-BE49-F238E27FC236}">
                <a16:creationId xmlns:a16="http://schemas.microsoft.com/office/drawing/2014/main" id="{390F7E94-0283-E64B-BF1E-48E27DF5426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11447" y="4476465"/>
            <a:ext cx="349374" cy="349374"/>
          </a:xfrm>
          <a:prstGeom prst="rect">
            <a:avLst/>
          </a:prstGeom>
        </p:spPr>
      </p:pic>
    </p:spTree>
    <p:extLst>
      <p:ext uri="{BB962C8B-B14F-4D97-AF65-F5344CB8AC3E}">
        <p14:creationId xmlns:p14="http://schemas.microsoft.com/office/powerpoint/2010/main" val="1842720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83B8826F-58B3-024D-8F83-7A701B3FAB7E}"/>
              </a:ext>
            </a:extLst>
          </p:cNvPr>
          <p:cNvGrpSpPr/>
          <p:nvPr/>
        </p:nvGrpSpPr>
        <p:grpSpPr>
          <a:xfrm>
            <a:off x="2146394" y="1019097"/>
            <a:ext cx="5203706" cy="3197590"/>
            <a:chOff x="917888" y="824340"/>
            <a:chExt cx="7001093" cy="3148048"/>
          </a:xfrm>
        </p:grpSpPr>
        <p:sp>
          <p:nvSpPr>
            <p:cNvPr id="5" name="Rounded Rectangle 4">
              <a:extLst>
                <a:ext uri="{FF2B5EF4-FFF2-40B4-BE49-F238E27FC236}">
                  <a16:creationId xmlns:a16="http://schemas.microsoft.com/office/drawing/2014/main" id="{E90990D6-87C0-A04B-9B21-8E27262ACE9F}"/>
                </a:ext>
              </a:extLst>
            </p:cNvPr>
            <p:cNvSpPr/>
            <p:nvPr/>
          </p:nvSpPr>
          <p:spPr>
            <a:xfrm>
              <a:off x="917888" y="824340"/>
              <a:ext cx="7001093" cy="3148048"/>
            </a:xfrm>
            <a:prstGeom prst="roundRect">
              <a:avLst/>
            </a:prstGeom>
            <a:solidFill>
              <a:srgbClr val="0096FF">
                <a:alpha val="25098"/>
              </a:srgb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Measurements</a:t>
              </a:r>
              <a:endParaRPr lang="en-IL" sz="1600" dirty="0">
                <a:solidFill>
                  <a:schemeClr val="accent3"/>
                </a:solidFill>
                <a:latin typeface="Share Tech" pitchFamily="2" charset="77"/>
              </a:endParaRPr>
            </a:p>
            <a:p>
              <a:pPr>
                <a:lnSpc>
                  <a:spcPct val="150000"/>
                </a:lnSpc>
              </a:pPr>
              <a:r>
                <a:rPr lang="he-IL" sz="1600" b="1" dirty="0">
                  <a:solidFill>
                    <a:schemeClr val="accent3"/>
                  </a:solidFill>
                  <a:latin typeface="Share Tech" pitchFamily="2" charset="77"/>
                </a:rPr>
                <a:t> </a:t>
              </a:r>
              <a:r>
                <a:rPr lang="en-US" sz="1600" b="1" dirty="0">
                  <a:solidFill>
                    <a:schemeClr val="accent3"/>
                  </a:solidFill>
                  <a:latin typeface="Share Tech" pitchFamily="2" charset="77"/>
                </a:rPr>
                <a:t>Test Score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Mean 10-fold cross validation score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RMSE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MAE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Median AE</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MAPE</a:t>
              </a:r>
              <a:endParaRPr lang="en-IL" sz="1600" dirty="0">
                <a:solidFill>
                  <a:schemeClr val="accent3"/>
                </a:solidFill>
                <a:latin typeface="Share Tech" pitchFamily="2" charset="77"/>
              </a:endParaRPr>
            </a:p>
          </p:txBody>
        </p:sp>
        <p:sp>
          <p:nvSpPr>
            <p:cNvPr id="6" name="TextBox 5">
              <a:extLst>
                <a:ext uri="{FF2B5EF4-FFF2-40B4-BE49-F238E27FC236}">
                  <a16:creationId xmlns:a16="http://schemas.microsoft.com/office/drawing/2014/main" id="{FFF189BE-96E6-4B45-902D-C279BA4B8A94}"/>
                </a:ext>
              </a:extLst>
            </p:cNvPr>
            <p:cNvSpPr txBox="1"/>
            <p:nvPr/>
          </p:nvSpPr>
          <p:spPr>
            <a:xfrm>
              <a:off x="6090219" y="1107767"/>
              <a:ext cx="837620" cy="2636170"/>
            </a:xfrm>
            <a:prstGeom prst="rect">
              <a:avLst/>
            </a:prstGeom>
            <a:noFill/>
          </p:spPr>
          <p:txBody>
            <a:bodyPr wrap="square" rtlCol="0">
              <a:spAutoFit/>
            </a:bodyPr>
            <a:lstStyle/>
            <a:p>
              <a:pPr fontAlgn="t">
                <a:lnSpc>
                  <a:spcPct val="150000"/>
                </a:lnSpc>
              </a:pPr>
              <a:r>
                <a:rPr lang="en-US" sz="1600" b="1" dirty="0">
                  <a:solidFill>
                    <a:schemeClr val="accent3"/>
                  </a:solidFill>
                  <a:effectLst>
                    <a:outerShdw blurRad="50800" dist="38100" dir="8100000" algn="tr" rotWithShape="0">
                      <a:srgbClr val="000000">
                        <a:alpha val="40000"/>
                      </a:srgbClr>
                    </a:outerShdw>
                  </a:effectLst>
                  <a:latin typeface="Share Tech" pitchFamily="2" charset="77"/>
                </a:rPr>
                <a:t>Score</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0.53</a:t>
              </a:r>
            </a:p>
            <a:p>
              <a:pPr fontAlgn="t">
                <a:lnSpc>
                  <a:spcPct val="150000"/>
                </a:lnSpc>
              </a:pPr>
              <a:r>
                <a:rPr lang="en-US" sz="1600" b="1" dirty="0">
                  <a:solidFill>
                    <a:schemeClr val="accent3"/>
                  </a:solidFill>
                  <a:effectLst>
                    <a:outerShdw blurRad="50800" dist="38100" dir="8100000" algn="tr" rotWithShape="0">
                      <a:srgbClr val="000000">
                        <a:alpha val="40000"/>
                      </a:srgbClr>
                    </a:outerShdw>
                  </a:effectLst>
                  <a:latin typeface="Share Tech" pitchFamily="2" charset="77"/>
                </a:rPr>
                <a:t>0.51</a:t>
              </a:r>
              <a:endParaRPr lang="en-IL" sz="1600" b="1" dirty="0">
                <a:solidFill>
                  <a:schemeClr val="accent3"/>
                </a:solidFill>
                <a:effectLst>
                  <a:outerShdw blurRad="50800" dist="38100" dir="8100000" algn="tr" rotWithShape="0">
                    <a:srgbClr val="000000">
                      <a:alpha val="40000"/>
                    </a:srgbClr>
                  </a:outerShdw>
                </a:effectLst>
                <a:latin typeface="Share Tech" pitchFamily="2" charset="77"/>
              </a:endParaRP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0.13</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0.52</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0.21</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0.05</a:t>
              </a:r>
            </a:p>
          </p:txBody>
        </p:sp>
      </p:grpSp>
      <p:sp>
        <p:nvSpPr>
          <p:cNvPr id="7" name="Title 2">
            <a:extLst>
              <a:ext uri="{FF2B5EF4-FFF2-40B4-BE49-F238E27FC236}">
                <a16:creationId xmlns:a16="http://schemas.microsoft.com/office/drawing/2014/main" id="{8C888276-48BE-7540-9243-23FAD1EBE415}"/>
              </a:ext>
            </a:extLst>
          </p:cNvPr>
          <p:cNvSpPr>
            <a:spLocks noGrp="1"/>
          </p:cNvSpPr>
          <p:nvPr>
            <p:ph type="ctrTitle"/>
          </p:nvPr>
        </p:nvSpPr>
        <p:spPr>
          <a:xfrm>
            <a:off x="318788" y="200026"/>
            <a:ext cx="2874470" cy="557213"/>
          </a:xfrm>
        </p:spPr>
        <p:txBody>
          <a:bodyPr/>
          <a:lstStyle/>
          <a:p>
            <a:r>
              <a:rPr lang="en-IL" dirty="0"/>
              <a:t>X</a:t>
            </a:r>
            <a:r>
              <a:rPr lang="en-US" dirty="0"/>
              <a:t>g</a:t>
            </a:r>
            <a:r>
              <a:rPr lang="en-IL" dirty="0"/>
              <a:t>boost score</a:t>
            </a:r>
          </a:p>
        </p:txBody>
      </p:sp>
    </p:spTree>
    <p:extLst>
      <p:ext uri="{BB962C8B-B14F-4D97-AF65-F5344CB8AC3E}">
        <p14:creationId xmlns:p14="http://schemas.microsoft.com/office/powerpoint/2010/main" val="2947764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EB87829D-9B7B-994F-9211-F302D62F66D1}"/>
              </a:ext>
            </a:extLst>
          </p:cNvPr>
          <p:cNvPicPr>
            <a:picLocks noChangeAspect="1"/>
          </p:cNvPicPr>
          <p:nvPr/>
        </p:nvPicPr>
        <p:blipFill>
          <a:blip r:embed="rId2"/>
          <a:stretch>
            <a:fillRect/>
          </a:stretch>
        </p:blipFill>
        <p:spPr>
          <a:xfrm>
            <a:off x="2306091" y="823135"/>
            <a:ext cx="5302251" cy="3497229"/>
          </a:xfrm>
          <a:prstGeom prst="roundRect">
            <a:avLst>
              <a:gd name="adj" fmla="val 4544"/>
            </a:avLst>
          </a:prstGeom>
          <a:ln w="38100">
            <a:solidFill>
              <a:schemeClr val="accent6"/>
            </a:solid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Title 2">
            <a:extLst>
              <a:ext uri="{FF2B5EF4-FFF2-40B4-BE49-F238E27FC236}">
                <a16:creationId xmlns:a16="http://schemas.microsoft.com/office/drawing/2014/main" id="{132E5C9D-EA31-8F48-A18F-DAA9A797EFFF}"/>
              </a:ext>
            </a:extLst>
          </p:cNvPr>
          <p:cNvSpPr>
            <a:spLocks noGrp="1"/>
          </p:cNvSpPr>
          <p:nvPr>
            <p:ph type="ctrTitle"/>
          </p:nvPr>
        </p:nvSpPr>
        <p:spPr>
          <a:xfrm>
            <a:off x="318788" y="200026"/>
            <a:ext cx="3974606" cy="511173"/>
          </a:xfrm>
        </p:spPr>
        <p:txBody>
          <a:bodyPr/>
          <a:lstStyle/>
          <a:p>
            <a:r>
              <a:rPr lang="en-IL" dirty="0"/>
              <a:t>X</a:t>
            </a:r>
            <a:r>
              <a:rPr lang="en-US" dirty="0"/>
              <a:t>g</a:t>
            </a:r>
            <a:r>
              <a:rPr lang="en-IL" dirty="0"/>
              <a:t>boost scatter plot</a:t>
            </a:r>
          </a:p>
        </p:txBody>
      </p:sp>
    </p:spTree>
    <p:extLst>
      <p:ext uri="{BB962C8B-B14F-4D97-AF65-F5344CB8AC3E}">
        <p14:creationId xmlns:p14="http://schemas.microsoft.com/office/powerpoint/2010/main" val="7855321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1AD3FD1-7E28-5440-80FC-F42E9470AE29}"/>
              </a:ext>
            </a:extLst>
          </p:cNvPr>
          <p:cNvSpPr>
            <a:spLocks noGrp="1"/>
          </p:cNvSpPr>
          <p:nvPr>
            <p:ph type="ctrTitle"/>
          </p:nvPr>
        </p:nvSpPr>
        <p:spPr>
          <a:xfrm>
            <a:off x="318788" y="200027"/>
            <a:ext cx="5346206" cy="500062"/>
          </a:xfrm>
        </p:spPr>
        <p:txBody>
          <a:bodyPr/>
          <a:lstStyle/>
          <a:p>
            <a:r>
              <a:rPr lang="en-IL" dirty="0"/>
              <a:t>X</a:t>
            </a:r>
            <a:r>
              <a:rPr lang="en-US" dirty="0"/>
              <a:t>g</a:t>
            </a:r>
            <a:r>
              <a:rPr lang="en-IL" dirty="0"/>
              <a:t>boost feature importances</a:t>
            </a:r>
          </a:p>
        </p:txBody>
      </p:sp>
      <p:pic>
        <p:nvPicPr>
          <p:cNvPr id="7" name="Picture 6" descr="Graphical user interface, Word&#10;&#10;Description automatically generated">
            <a:extLst>
              <a:ext uri="{FF2B5EF4-FFF2-40B4-BE49-F238E27FC236}">
                <a16:creationId xmlns:a16="http://schemas.microsoft.com/office/drawing/2014/main" id="{5DC06685-6978-CB49-A3B3-1C701248B84F}"/>
              </a:ext>
            </a:extLst>
          </p:cNvPr>
          <p:cNvPicPr>
            <a:picLocks noChangeAspect="1"/>
          </p:cNvPicPr>
          <p:nvPr/>
        </p:nvPicPr>
        <p:blipFill>
          <a:blip r:embed="rId2"/>
          <a:stretch>
            <a:fillRect/>
          </a:stretch>
        </p:blipFill>
        <p:spPr>
          <a:xfrm>
            <a:off x="624954" y="824237"/>
            <a:ext cx="5135822" cy="3499474"/>
          </a:xfrm>
          <a:prstGeom prst="rect">
            <a:avLst/>
          </a:prstGeom>
          <a:ln w="38100">
            <a:solidFill>
              <a:schemeClr val="accent2"/>
            </a:solidFill>
          </a:ln>
          <a:scene3d>
            <a:camera prst="orthographicFront"/>
            <a:lightRig rig="threePt" dir="t"/>
          </a:scene3d>
          <a:sp3d>
            <a:bevelT w="165100" prst="coolSlant"/>
          </a:sp3d>
        </p:spPr>
      </p:pic>
      <p:grpSp>
        <p:nvGrpSpPr>
          <p:cNvPr id="9" name="Group 8">
            <a:extLst>
              <a:ext uri="{FF2B5EF4-FFF2-40B4-BE49-F238E27FC236}">
                <a16:creationId xmlns:a16="http://schemas.microsoft.com/office/drawing/2014/main" id="{67BCDBF3-30B8-2243-ACB0-69AAF8F64C04}"/>
              </a:ext>
            </a:extLst>
          </p:cNvPr>
          <p:cNvGrpSpPr/>
          <p:nvPr/>
        </p:nvGrpSpPr>
        <p:grpSpPr>
          <a:xfrm>
            <a:off x="5944016" y="824237"/>
            <a:ext cx="2805284" cy="3499474"/>
            <a:chOff x="6115050" y="700089"/>
            <a:chExt cx="2928143" cy="3610466"/>
          </a:xfrm>
        </p:grpSpPr>
        <p:pic>
          <p:nvPicPr>
            <p:cNvPr id="4" name="Picture 3">
              <a:extLst>
                <a:ext uri="{FF2B5EF4-FFF2-40B4-BE49-F238E27FC236}">
                  <a16:creationId xmlns:a16="http://schemas.microsoft.com/office/drawing/2014/main" id="{38AF9D3B-914E-FC45-BE37-971704891B9D}"/>
                </a:ext>
              </a:extLst>
            </p:cNvPr>
            <p:cNvPicPr>
              <a:picLocks noChangeAspect="1"/>
            </p:cNvPicPr>
            <p:nvPr/>
          </p:nvPicPr>
          <p:blipFill>
            <a:blip r:embed="rId3"/>
            <a:stretch>
              <a:fillRect/>
            </a:stretch>
          </p:blipFill>
          <p:spPr>
            <a:xfrm>
              <a:off x="6115050" y="700089"/>
              <a:ext cx="2928143" cy="3610466"/>
            </a:xfrm>
            <a:prstGeom prst="rect">
              <a:avLst/>
            </a:prstGeom>
            <a:ln w="38100">
              <a:solidFill>
                <a:schemeClr val="accent2"/>
              </a:solidFill>
            </a:ln>
            <a:scene3d>
              <a:camera prst="orthographicFront"/>
              <a:lightRig rig="threePt" dir="t"/>
            </a:scene3d>
            <a:sp3d>
              <a:bevelT w="165100" prst="coolSlant"/>
            </a:sp3d>
          </p:spPr>
        </p:pic>
        <p:sp>
          <p:nvSpPr>
            <p:cNvPr id="8" name="TextBox 7">
              <a:extLst>
                <a:ext uri="{FF2B5EF4-FFF2-40B4-BE49-F238E27FC236}">
                  <a16:creationId xmlns:a16="http://schemas.microsoft.com/office/drawing/2014/main" id="{5BDD7047-7CEE-C940-92F2-FE503CD93E21}"/>
                </a:ext>
              </a:extLst>
            </p:cNvPr>
            <p:cNvSpPr txBox="1"/>
            <p:nvPr/>
          </p:nvSpPr>
          <p:spPr>
            <a:xfrm>
              <a:off x="6222206" y="700089"/>
              <a:ext cx="2171700" cy="307777"/>
            </a:xfrm>
            <a:prstGeom prst="rect">
              <a:avLst/>
            </a:prstGeom>
            <a:noFill/>
            <a:scene3d>
              <a:camera prst="orthographicFront"/>
              <a:lightRig rig="threePt" dir="t"/>
            </a:scene3d>
            <a:sp3d>
              <a:bevelT w="165100" prst="coolSlant"/>
            </a:sp3d>
          </p:spPr>
          <p:txBody>
            <a:bodyPr wrap="square" rtlCol="0">
              <a:spAutoFit/>
            </a:bodyPr>
            <a:lstStyle/>
            <a:p>
              <a:r>
                <a:rPr lang="en-US" b="1" dirty="0">
                  <a:latin typeface="Share Tech" pitchFamily="2" charset="77"/>
                </a:rPr>
                <a:t>T</a:t>
              </a:r>
              <a:r>
                <a:rPr lang="en-IL" b="1" dirty="0">
                  <a:latin typeface="Share Tech" pitchFamily="2" charset="77"/>
                </a:rPr>
                <a:t>OP 10 FEATURES</a:t>
              </a:r>
            </a:p>
          </p:txBody>
        </p:sp>
      </p:grpSp>
      <p:sp>
        <p:nvSpPr>
          <p:cNvPr id="10" name="Rounded Rectangle 9">
            <a:extLst>
              <a:ext uri="{FF2B5EF4-FFF2-40B4-BE49-F238E27FC236}">
                <a16:creationId xmlns:a16="http://schemas.microsoft.com/office/drawing/2014/main" id="{6C8C7C39-A416-8C41-B10B-DF2C95E5F43F}"/>
              </a:ext>
            </a:extLst>
          </p:cNvPr>
          <p:cNvSpPr/>
          <p:nvPr/>
        </p:nvSpPr>
        <p:spPr>
          <a:xfrm>
            <a:off x="3026574" y="4553197"/>
            <a:ext cx="1221526" cy="233398"/>
          </a:xfrm>
          <a:prstGeom prst="round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ysClr val="windowText" lastClr="000000"/>
                </a:solidFill>
                <a:latin typeface="Share Tech" pitchFamily="2" charset="77"/>
              </a:rPr>
              <a:t>E</a:t>
            </a:r>
            <a:r>
              <a:rPr lang="en-IL" sz="1050" dirty="0">
                <a:solidFill>
                  <a:sysClr val="windowText" lastClr="000000"/>
                </a:solidFill>
                <a:latin typeface="Share Tech" pitchFamily="2" charset="77"/>
              </a:rPr>
              <a:t>ngineered feature </a:t>
            </a:r>
          </a:p>
        </p:txBody>
      </p:sp>
      <p:sp>
        <p:nvSpPr>
          <p:cNvPr id="11" name="Frame 10">
            <a:extLst>
              <a:ext uri="{FF2B5EF4-FFF2-40B4-BE49-F238E27FC236}">
                <a16:creationId xmlns:a16="http://schemas.microsoft.com/office/drawing/2014/main" id="{C30A77DC-ACA7-264B-A9BB-FED5001A84FF}"/>
              </a:ext>
            </a:extLst>
          </p:cNvPr>
          <p:cNvSpPr/>
          <p:nvPr/>
        </p:nvSpPr>
        <p:spPr>
          <a:xfrm>
            <a:off x="6870368" y="3027981"/>
            <a:ext cx="1800879" cy="279206"/>
          </a:xfrm>
          <a:prstGeom prst="fram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solidFill>
                <a:schemeClr val="tx1"/>
              </a:solidFill>
            </a:endParaRPr>
          </a:p>
        </p:txBody>
      </p:sp>
      <p:sp>
        <p:nvSpPr>
          <p:cNvPr id="12" name="Rectangle 11">
            <a:extLst>
              <a:ext uri="{FF2B5EF4-FFF2-40B4-BE49-F238E27FC236}">
                <a16:creationId xmlns:a16="http://schemas.microsoft.com/office/drawing/2014/main" id="{D7032471-6340-514E-AC4E-1A0B4EA655F0}"/>
              </a:ext>
            </a:extLst>
          </p:cNvPr>
          <p:cNvSpPr/>
          <p:nvPr/>
        </p:nvSpPr>
        <p:spPr>
          <a:xfrm>
            <a:off x="1251468" y="3495654"/>
            <a:ext cx="563450" cy="103031"/>
          </a:xfrm>
          <a:prstGeom prst="rect">
            <a:avLst/>
          </a:prstGeom>
          <a:solidFill>
            <a:srgbClr val="FFFF00">
              <a:alpha val="50196"/>
            </a:srgb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dirty="0">
              <a:highlight>
                <a:srgbClr val="FFFF00"/>
              </a:highlight>
            </a:endParaRPr>
          </a:p>
        </p:txBody>
      </p:sp>
      <p:pic>
        <p:nvPicPr>
          <p:cNvPr id="13" name="Graphic 12" descr="Robot Hand with solid fill">
            <a:extLst>
              <a:ext uri="{FF2B5EF4-FFF2-40B4-BE49-F238E27FC236}">
                <a16:creationId xmlns:a16="http://schemas.microsoft.com/office/drawing/2014/main" id="{71D1E7CC-F3BF-5344-9CB1-CFD39FC86FE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434684" y="2948981"/>
            <a:ext cx="393773" cy="393773"/>
          </a:xfrm>
          <a:prstGeom prst="rect">
            <a:avLst/>
          </a:prstGeom>
        </p:spPr>
      </p:pic>
      <p:pic>
        <p:nvPicPr>
          <p:cNvPr id="14" name="Graphic 13" descr="Robot Hand with solid fill">
            <a:extLst>
              <a:ext uri="{FF2B5EF4-FFF2-40B4-BE49-F238E27FC236}">
                <a16:creationId xmlns:a16="http://schemas.microsoft.com/office/drawing/2014/main" id="{09CDE604-0A87-BD4E-99A8-32E8D7209C9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28823" y="3441863"/>
            <a:ext cx="206749" cy="206749"/>
          </a:xfrm>
          <a:prstGeom prst="rect">
            <a:avLst/>
          </a:prstGeom>
        </p:spPr>
      </p:pic>
      <p:pic>
        <p:nvPicPr>
          <p:cNvPr id="15" name="Graphic 14" descr="Robot Hand with solid fill">
            <a:extLst>
              <a:ext uri="{FF2B5EF4-FFF2-40B4-BE49-F238E27FC236}">
                <a16:creationId xmlns:a16="http://schemas.microsoft.com/office/drawing/2014/main" id="{14B4A265-E2BA-5F46-965B-F4C0476EEF0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11447" y="4476465"/>
            <a:ext cx="349374" cy="349374"/>
          </a:xfrm>
          <a:prstGeom prst="rect">
            <a:avLst/>
          </a:prstGeom>
        </p:spPr>
      </p:pic>
    </p:spTree>
    <p:extLst>
      <p:ext uri="{BB962C8B-B14F-4D97-AF65-F5344CB8AC3E}">
        <p14:creationId xmlns:p14="http://schemas.microsoft.com/office/powerpoint/2010/main" val="30251330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3" name="Title 2">
            <a:extLst>
              <a:ext uri="{FF2B5EF4-FFF2-40B4-BE49-F238E27FC236}">
                <a16:creationId xmlns:a16="http://schemas.microsoft.com/office/drawing/2014/main" id="{AA905FA1-827A-6D45-9EC6-85DD089B9715}"/>
              </a:ext>
            </a:extLst>
          </p:cNvPr>
          <p:cNvSpPr>
            <a:spLocks noGrp="1"/>
          </p:cNvSpPr>
          <p:nvPr>
            <p:ph type="ctrTitle"/>
          </p:nvPr>
        </p:nvSpPr>
        <p:spPr>
          <a:xfrm>
            <a:off x="283068" y="333094"/>
            <a:ext cx="8067975" cy="316988"/>
          </a:xfrm>
        </p:spPr>
        <p:txBody>
          <a:bodyPr/>
          <a:lstStyle/>
          <a:p>
            <a:r>
              <a:rPr lang="en-IL" dirty="0"/>
              <a:t>Models comaprison</a:t>
            </a:r>
          </a:p>
        </p:txBody>
      </p:sp>
      <p:grpSp>
        <p:nvGrpSpPr>
          <p:cNvPr id="10" name="Group 9">
            <a:extLst>
              <a:ext uri="{FF2B5EF4-FFF2-40B4-BE49-F238E27FC236}">
                <a16:creationId xmlns:a16="http://schemas.microsoft.com/office/drawing/2014/main" id="{F6B561B4-B7DD-BA4A-AC2E-C701B3E81D8D}"/>
              </a:ext>
            </a:extLst>
          </p:cNvPr>
          <p:cNvGrpSpPr/>
          <p:nvPr/>
        </p:nvGrpSpPr>
        <p:grpSpPr>
          <a:xfrm>
            <a:off x="917888" y="859240"/>
            <a:ext cx="7001093" cy="3148048"/>
            <a:chOff x="917888" y="859240"/>
            <a:chExt cx="7001093" cy="3148048"/>
          </a:xfrm>
        </p:grpSpPr>
        <p:grpSp>
          <p:nvGrpSpPr>
            <p:cNvPr id="9" name="Group 8">
              <a:extLst>
                <a:ext uri="{FF2B5EF4-FFF2-40B4-BE49-F238E27FC236}">
                  <a16:creationId xmlns:a16="http://schemas.microsoft.com/office/drawing/2014/main" id="{1257972B-DCDE-C04C-A706-6B734AE801C6}"/>
                </a:ext>
              </a:extLst>
            </p:cNvPr>
            <p:cNvGrpSpPr/>
            <p:nvPr/>
          </p:nvGrpSpPr>
          <p:grpSpPr>
            <a:xfrm>
              <a:off x="917888" y="859240"/>
              <a:ext cx="7001093" cy="3148048"/>
              <a:chOff x="917888" y="824340"/>
              <a:chExt cx="7001093" cy="3148048"/>
            </a:xfrm>
          </p:grpSpPr>
          <p:sp>
            <p:nvSpPr>
              <p:cNvPr id="2" name="Rounded Rectangle 1">
                <a:extLst>
                  <a:ext uri="{FF2B5EF4-FFF2-40B4-BE49-F238E27FC236}">
                    <a16:creationId xmlns:a16="http://schemas.microsoft.com/office/drawing/2014/main" id="{485EA21E-AC9E-4048-B755-47A4759590D6}"/>
                  </a:ext>
                </a:extLst>
              </p:cNvPr>
              <p:cNvSpPr/>
              <p:nvPr/>
            </p:nvSpPr>
            <p:spPr>
              <a:xfrm>
                <a:off x="917888" y="824340"/>
                <a:ext cx="7001093" cy="3148048"/>
              </a:xfrm>
              <a:prstGeom prst="roundRect">
                <a:avLst/>
              </a:prstGeom>
              <a:solidFill>
                <a:srgbClr val="0096FF">
                  <a:alpha val="25098"/>
                </a:srgb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Measurements</a:t>
                </a:r>
                <a:endParaRPr lang="en-IL" sz="1600" dirty="0">
                  <a:solidFill>
                    <a:schemeClr val="accent3"/>
                  </a:solidFill>
                  <a:latin typeface="Share Tech" pitchFamily="2" charset="77"/>
                </a:endParaRPr>
              </a:p>
              <a:p>
                <a:pPr>
                  <a:lnSpc>
                    <a:spcPct val="150000"/>
                  </a:lnSpc>
                </a:pPr>
                <a:r>
                  <a:rPr lang="he-IL" sz="1600" b="1" dirty="0">
                    <a:solidFill>
                      <a:schemeClr val="accent3"/>
                    </a:solidFill>
                    <a:latin typeface="Share Tech" pitchFamily="2" charset="77"/>
                  </a:rPr>
                  <a:t> </a:t>
                </a:r>
                <a:r>
                  <a:rPr lang="en-US" sz="1600" b="1" dirty="0">
                    <a:solidFill>
                      <a:schemeClr val="accent3"/>
                    </a:solidFill>
                    <a:latin typeface="Share Tech" pitchFamily="2" charset="77"/>
                  </a:rPr>
                  <a:t>Test Score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Mean 10-fold cross validation score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RMSE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MAE</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Median AE</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MAPE</a:t>
                </a:r>
                <a:endParaRPr lang="en-IL" sz="1600" dirty="0">
                  <a:solidFill>
                    <a:schemeClr val="accent3"/>
                  </a:solidFill>
                  <a:latin typeface="Share Tech" pitchFamily="2" charset="77"/>
                </a:endParaRPr>
              </a:p>
            </p:txBody>
          </p:sp>
          <p:sp>
            <p:nvSpPr>
              <p:cNvPr id="6" name="TextBox 5">
                <a:extLst>
                  <a:ext uri="{FF2B5EF4-FFF2-40B4-BE49-F238E27FC236}">
                    <a16:creationId xmlns:a16="http://schemas.microsoft.com/office/drawing/2014/main" id="{7945B1FB-D277-2142-93D9-B55620379AFE}"/>
                  </a:ext>
                </a:extLst>
              </p:cNvPr>
              <p:cNvSpPr txBox="1"/>
              <p:nvPr/>
            </p:nvSpPr>
            <p:spPr>
              <a:xfrm>
                <a:off x="4381044" y="1101312"/>
                <a:ext cx="837619" cy="2677656"/>
              </a:xfrm>
              <a:prstGeom prst="rect">
                <a:avLst/>
              </a:prstGeom>
              <a:noFill/>
            </p:spPr>
            <p:txBody>
              <a:bodyPr wrap="square" rtlCol="0">
                <a:spAutoFit/>
              </a:bodyPr>
              <a:lstStyle/>
              <a:p>
                <a:pPr fontAlgn="t">
                  <a:lnSpc>
                    <a:spcPct val="150000"/>
                  </a:lnSpc>
                </a:pPr>
                <a:r>
                  <a:rPr lang="en-US" sz="1600" b="1" dirty="0">
                    <a:solidFill>
                      <a:schemeClr val="accent3"/>
                    </a:solidFill>
                    <a:effectLst>
                      <a:outerShdw blurRad="50800" dist="38100" dir="8100000" algn="tr" rotWithShape="0">
                        <a:srgbClr val="000000">
                          <a:alpha val="40000"/>
                        </a:srgbClr>
                      </a:outerShdw>
                    </a:effectLst>
                    <a:latin typeface="Share Tech" pitchFamily="2" charset="77"/>
                  </a:rPr>
                  <a:t>LR</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0.48</a:t>
                </a:r>
                <a:endParaRPr lang="en-IL" sz="1600" dirty="0">
                  <a:solidFill>
                    <a:schemeClr val="accent3"/>
                  </a:solidFill>
                  <a:latin typeface="Share Tech" pitchFamily="2" charset="77"/>
                </a:endParaRPr>
              </a:p>
              <a:p>
                <a:pPr fontAlgn="t">
                  <a:lnSpc>
                    <a:spcPct val="150000"/>
                  </a:lnSpc>
                </a:pPr>
                <a:r>
                  <a:rPr lang="en-US" sz="1600" b="1" dirty="0">
                    <a:solidFill>
                      <a:schemeClr val="accent3"/>
                    </a:solidFill>
                    <a:latin typeface="Share Tech" pitchFamily="2" charset="77"/>
                  </a:rPr>
                  <a:t>0.46</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0.5</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0.54</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0.22</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latin typeface="Share Tech" pitchFamily="2" charset="77"/>
                  </a:rPr>
                  <a:t>0.06</a:t>
                </a:r>
                <a:endParaRPr lang="en-IL" sz="1600" dirty="0">
                  <a:solidFill>
                    <a:schemeClr val="accent3"/>
                  </a:solidFill>
                  <a:latin typeface="Share Tech" pitchFamily="2" charset="77"/>
                </a:endParaRPr>
              </a:p>
            </p:txBody>
          </p:sp>
        </p:grpSp>
        <p:sp>
          <p:nvSpPr>
            <p:cNvPr id="7" name="TextBox 6">
              <a:extLst>
                <a:ext uri="{FF2B5EF4-FFF2-40B4-BE49-F238E27FC236}">
                  <a16:creationId xmlns:a16="http://schemas.microsoft.com/office/drawing/2014/main" id="{E8C26CD3-B900-F545-8B4B-506F257985A4}"/>
                </a:ext>
              </a:extLst>
            </p:cNvPr>
            <p:cNvSpPr txBox="1"/>
            <p:nvPr/>
          </p:nvSpPr>
          <p:spPr>
            <a:xfrm>
              <a:off x="5366612" y="1125515"/>
              <a:ext cx="622578" cy="2677656"/>
            </a:xfrm>
            <a:prstGeom prst="rect">
              <a:avLst/>
            </a:prstGeom>
            <a:noFill/>
          </p:spPr>
          <p:txBody>
            <a:bodyPr wrap="square" rtlCol="0">
              <a:spAutoFit/>
            </a:bodyPr>
            <a:lstStyle/>
            <a:p>
              <a:pPr fontAlgn="t">
                <a:lnSpc>
                  <a:spcPct val="150000"/>
                </a:lnSpc>
              </a:pPr>
              <a:r>
                <a:rPr lang="en-US" sz="1600" b="1" dirty="0">
                  <a:solidFill>
                    <a:schemeClr val="accent3"/>
                  </a:solidFill>
                  <a:effectLst>
                    <a:outerShdw blurRad="50800" dist="38100" dir="8100000" algn="tr" rotWithShape="0">
                      <a:srgbClr val="000000">
                        <a:alpha val="40000"/>
                      </a:srgbClr>
                    </a:outerShdw>
                  </a:effectLst>
                  <a:latin typeface="Share Tech" pitchFamily="2" charset="77"/>
                </a:rPr>
                <a:t>RF</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0.46</a:t>
              </a:r>
            </a:p>
            <a:p>
              <a:pPr fontAlgn="t">
                <a:lnSpc>
                  <a:spcPct val="150000"/>
                </a:lnSpc>
              </a:pPr>
              <a:r>
                <a:rPr lang="en-US" sz="1600" b="1" dirty="0">
                  <a:solidFill>
                    <a:schemeClr val="accent3"/>
                  </a:solidFill>
                  <a:effectLst>
                    <a:outerShdw blurRad="50800" dist="38100" dir="8100000" algn="tr" rotWithShape="0">
                      <a:srgbClr val="000000">
                        <a:alpha val="40000"/>
                      </a:srgbClr>
                    </a:outerShdw>
                  </a:effectLst>
                  <a:latin typeface="Share Tech" pitchFamily="2" charset="77"/>
                </a:rPr>
                <a:t>0.42</a:t>
              </a:r>
              <a:endParaRPr lang="en-IL" sz="1600" b="1" dirty="0">
                <a:solidFill>
                  <a:schemeClr val="accent3"/>
                </a:solidFill>
                <a:effectLst>
                  <a:outerShdw blurRad="50800" dist="38100" dir="8100000" algn="tr" rotWithShape="0">
                    <a:srgbClr val="000000">
                      <a:alpha val="40000"/>
                    </a:srgbClr>
                  </a:outerShdw>
                </a:effectLst>
                <a:latin typeface="Share Tech" pitchFamily="2" charset="77"/>
              </a:endParaRP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0.15</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0.54</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0.23</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0.06</a:t>
              </a:r>
            </a:p>
          </p:txBody>
        </p:sp>
        <p:sp>
          <p:nvSpPr>
            <p:cNvPr id="8" name="TextBox 7">
              <a:extLst>
                <a:ext uri="{FF2B5EF4-FFF2-40B4-BE49-F238E27FC236}">
                  <a16:creationId xmlns:a16="http://schemas.microsoft.com/office/drawing/2014/main" id="{95788D65-8A9F-874B-94DE-933D830B6D39}"/>
                </a:ext>
              </a:extLst>
            </p:cNvPr>
            <p:cNvSpPr txBox="1"/>
            <p:nvPr/>
          </p:nvSpPr>
          <p:spPr>
            <a:xfrm>
              <a:off x="6377926" y="1143726"/>
              <a:ext cx="622578" cy="2677656"/>
            </a:xfrm>
            <a:prstGeom prst="rect">
              <a:avLst/>
            </a:prstGeom>
            <a:noFill/>
          </p:spPr>
          <p:txBody>
            <a:bodyPr wrap="square" rtlCol="0">
              <a:spAutoFit/>
            </a:bodyPr>
            <a:lstStyle/>
            <a:p>
              <a:pPr fontAlgn="t">
                <a:lnSpc>
                  <a:spcPct val="150000"/>
                </a:lnSpc>
              </a:pPr>
              <a:r>
                <a:rPr lang="en-US" sz="1600" b="1" dirty="0">
                  <a:solidFill>
                    <a:schemeClr val="accent3"/>
                  </a:solidFill>
                  <a:effectLst>
                    <a:outerShdw blurRad="50800" dist="38100" dir="8100000" algn="tr" rotWithShape="0">
                      <a:srgbClr val="000000">
                        <a:alpha val="40000"/>
                      </a:srgbClr>
                    </a:outerShdw>
                  </a:effectLst>
                  <a:latin typeface="Share Tech" pitchFamily="2" charset="77"/>
                </a:rPr>
                <a:t>XGB</a:t>
              </a:r>
              <a:endParaRPr lang="en-IL" sz="1600" dirty="0">
                <a:solidFill>
                  <a:schemeClr val="accent3"/>
                </a:solidFill>
                <a:latin typeface="Share Tech" pitchFamily="2" charset="77"/>
              </a:endParaRP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0.53</a:t>
              </a:r>
            </a:p>
            <a:p>
              <a:pPr fontAlgn="t">
                <a:lnSpc>
                  <a:spcPct val="150000"/>
                </a:lnSpc>
              </a:pPr>
              <a:r>
                <a:rPr lang="en-US" sz="1600" b="1" dirty="0">
                  <a:solidFill>
                    <a:schemeClr val="accent3"/>
                  </a:solidFill>
                  <a:effectLst>
                    <a:outerShdw blurRad="50800" dist="38100" dir="8100000" algn="tr" rotWithShape="0">
                      <a:srgbClr val="000000">
                        <a:alpha val="40000"/>
                      </a:srgbClr>
                    </a:outerShdw>
                  </a:effectLst>
                  <a:latin typeface="Share Tech" pitchFamily="2" charset="77"/>
                </a:rPr>
                <a:t>0.51</a:t>
              </a:r>
              <a:endParaRPr lang="en-IL" sz="1600" b="1" dirty="0">
                <a:solidFill>
                  <a:schemeClr val="accent3"/>
                </a:solidFill>
                <a:effectLst>
                  <a:outerShdw blurRad="50800" dist="38100" dir="8100000" algn="tr" rotWithShape="0">
                    <a:srgbClr val="000000">
                      <a:alpha val="40000"/>
                    </a:srgbClr>
                  </a:outerShdw>
                </a:effectLst>
                <a:latin typeface="Share Tech" pitchFamily="2" charset="77"/>
              </a:endParaRP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0.13</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0.52</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0.21</a:t>
              </a:r>
            </a:p>
            <a:p>
              <a:pPr fontAlgn="t">
                <a:lnSpc>
                  <a:spcPct val="150000"/>
                </a:lnSpc>
              </a:pPr>
              <a:r>
                <a:rPr lang="en-IL" sz="1600" b="1" dirty="0">
                  <a:solidFill>
                    <a:schemeClr val="accent3"/>
                  </a:solidFill>
                  <a:effectLst>
                    <a:outerShdw blurRad="50800" dist="38100" dir="8100000" algn="tr" rotWithShape="0">
                      <a:srgbClr val="000000">
                        <a:alpha val="40000"/>
                      </a:srgbClr>
                    </a:outerShdw>
                  </a:effectLst>
                  <a:latin typeface="Share Tech" pitchFamily="2" charset="77"/>
                </a:rPr>
                <a:t>0.05</a:t>
              </a:r>
            </a:p>
          </p:txBody>
        </p:sp>
      </p:grpSp>
    </p:spTree>
    <p:extLst>
      <p:ext uri="{BB962C8B-B14F-4D97-AF65-F5344CB8AC3E}">
        <p14:creationId xmlns:p14="http://schemas.microsoft.com/office/powerpoint/2010/main" val="19568178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B9CD98E-651B-6B41-9726-B2813F8A1B03}"/>
              </a:ext>
            </a:extLst>
          </p:cNvPr>
          <p:cNvSpPr>
            <a:spLocks noGrp="1"/>
          </p:cNvSpPr>
          <p:nvPr>
            <p:ph type="ctrTitle" idx="6"/>
          </p:nvPr>
        </p:nvSpPr>
        <p:spPr>
          <a:xfrm>
            <a:off x="152226" y="201838"/>
            <a:ext cx="5426455" cy="615523"/>
          </a:xfrm>
          <a:prstGeom prst="rect">
            <a:avLst/>
          </a:prstGeom>
        </p:spPr>
        <p:txBody>
          <a:bodyPr wrap="none">
            <a:spAutoFit/>
          </a:bodyPr>
          <a:lstStyle/>
          <a:p>
            <a:r>
              <a:rPr lang="en-US" sz="2800" dirty="0">
                <a:latin typeface="Share Tech" pitchFamily="2" charset="77"/>
              </a:rPr>
              <a:t>Why </a:t>
            </a:r>
            <a:r>
              <a:rPr lang="en-US" sz="2800" dirty="0" err="1">
                <a:latin typeface="Share Tech" pitchFamily="2" charset="77"/>
              </a:rPr>
              <a:t>Xgboost</a:t>
            </a:r>
            <a:r>
              <a:rPr lang="en-US" sz="2800" dirty="0">
                <a:latin typeface="Share Tech" pitchFamily="2" charset="77"/>
              </a:rPr>
              <a:t> gives the optimal result</a:t>
            </a:r>
            <a:endParaRPr lang="en-IL" sz="2800" dirty="0">
              <a:latin typeface="Share Tech" pitchFamily="2" charset="77"/>
            </a:endParaRPr>
          </a:p>
        </p:txBody>
      </p:sp>
      <p:grpSp>
        <p:nvGrpSpPr>
          <p:cNvPr id="10" name="Google Shape;13435;p64">
            <a:extLst>
              <a:ext uri="{FF2B5EF4-FFF2-40B4-BE49-F238E27FC236}">
                <a16:creationId xmlns:a16="http://schemas.microsoft.com/office/drawing/2014/main" id="{D1B2DF07-B090-CD48-A845-939FCEDC275A}"/>
              </a:ext>
            </a:extLst>
          </p:cNvPr>
          <p:cNvGrpSpPr/>
          <p:nvPr/>
        </p:nvGrpSpPr>
        <p:grpSpPr>
          <a:xfrm>
            <a:off x="5677358" y="288403"/>
            <a:ext cx="539247" cy="442391"/>
            <a:chOff x="7528096" y="2450059"/>
            <a:chExt cx="327976" cy="324316"/>
          </a:xfrm>
          <a:solidFill>
            <a:schemeClr val="bg1"/>
          </a:solidFill>
        </p:grpSpPr>
        <p:sp>
          <p:nvSpPr>
            <p:cNvPr id="11" name="Google Shape;13436;p64">
              <a:extLst>
                <a:ext uri="{FF2B5EF4-FFF2-40B4-BE49-F238E27FC236}">
                  <a16:creationId xmlns:a16="http://schemas.microsoft.com/office/drawing/2014/main" id="{293C7049-C070-A84B-9FDD-11CB85F1D081}"/>
                </a:ext>
              </a:extLst>
            </p:cNvPr>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437;p64">
              <a:extLst>
                <a:ext uri="{FF2B5EF4-FFF2-40B4-BE49-F238E27FC236}">
                  <a16:creationId xmlns:a16="http://schemas.microsoft.com/office/drawing/2014/main" id="{9784E891-2458-F743-A5A0-5494BD7AE8EE}"/>
                </a:ext>
              </a:extLst>
            </p:cNvPr>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438;p64">
              <a:extLst>
                <a:ext uri="{FF2B5EF4-FFF2-40B4-BE49-F238E27FC236}">
                  <a16:creationId xmlns:a16="http://schemas.microsoft.com/office/drawing/2014/main" id="{AE331129-9440-E942-BD9D-C39B1B517B89}"/>
                </a:ext>
              </a:extLst>
            </p:cNvPr>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439;p64">
              <a:extLst>
                <a:ext uri="{FF2B5EF4-FFF2-40B4-BE49-F238E27FC236}">
                  <a16:creationId xmlns:a16="http://schemas.microsoft.com/office/drawing/2014/main" id="{9B2F93A2-DF33-194D-82F1-42C5755AD01F}"/>
                </a:ext>
              </a:extLst>
            </p:cNvPr>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440;p64">
              <a:extLst>
                <a:ext uri="{FF2B5EF4-FFF2-40B4-BE49-F238E27FC236}">
                  <a16:creationId xmlns:a16="http://schemas.microsoft.com/office/drawing/2014/main" id="{976C343E-0811-134B-A074-E2CFF94EDCED}"/>
                </a:ext>
              </a:extLst>
            </p:cNvPr>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Picture 16" descr="Diagram&#10;&#10;Description automatically generated">
            <a:extLst>
              <a:ext uri="{FF2B5EF4-FFF2-40B4-BE49-F238E27FC236}">
                <a16:creationId xmlns:a16="http://schemas.microsoft.com/office/drawing/2014/main" id="{AAD6E14D-D32B-7B4E-ADB5-DA99CA3222CD}"/>
              </a:ext>
            </a:extLst>
          </p:cNvPr>
          <p:cNvPicPr>
            <a:picLocks noChangeAspect="1"/>
          </p:cNvPicPr>
          <p:nvPr/>
        </p:nvPicPr>
        <p:blipFill>
          <a:blip r:embed="rId2"/>
          <a:stretch>
            <a:fillRect/>
          </a:stretch>
        </p:blipFill>
        <p:spPr>
          <a:xfrm>
            <a:off x="5472742" y="1804444"/>
            <a:ext cx="2914740" cy="2700816"/>
          </a:xfrm>
          <a:prstGeom prst="rect">
            <a:avLst/>
          </a:prstGeom>
          <a:scene3d>
            <a:camera prst="orthographicFront"/>
            <a:lightRig rig="threePt" dir="t"/>
          </a:scene3d>
          <a:sp3d>
            <a:bevelT w="165100" prst="coolSlant"/>
          </a:sp3d>
        </p:spPr>
      </p:pic>
      <p:grpSp>
        <p:nvGrpSpPr>
          <p:cNvPr id="32" name="Group 31">
            <a:extLst>
              <a:ext uri="{FF2B5EF4-FFF2-40B4-BE49-F238E27FC236}">
                <a16:creationId xmlns:a16="http://schemas.microsoft.com/office/drawing/2014/main" id="{A26E4005-9E4A-2044-866C-F3FCCCB722D0}"/>
              </a:ext>
            </a:extLst>
          </p:cNvPr>
          <p:cNvGrpSpPr/>
          <p:nvPr/>
        </p:nvGrpSpPr>
        <p:grpSpPr>
          <a:xfrm>
            <a:off x="537069" y="1388045"/>
            <a:ext cx="4528312" cy="3117215"/>
            <a:chOff x="549180" y="898263"/>
            <a:chExt cx="4781600" cy="3395050"/>
          </a:xfrm>
        </p:grpSpPr>
        <p:pic>
          <p:nvPicPr>
            <p:cNvPr id="2050" name="Picture 2">
              <a:extLst>
                <a:ext uri="{FF2B5EF4-FFF2-40B4-BE49-F238E27FC236}">
                  <a16:creationId xmlns:a16="http://schemas.microsoft.com/office/drawing/2014/main" id="{EB3C2C3B-306C-5741-A079-5D4216E7B1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9180" y="1344660"/>
              <a:ext cx="4781600" cy="2948653"/>
            </a:xfrm>
            <a:prstGeom prst="rect">
              <a:avLst/>
            </a:prstGeom>
            <a:noFill/>
            <a:scene3d>
              <a:camera prst="orthographicFront"/>
              <a:lightRig rig="threePt" dir="t"/>
            </a:scene3d>
            <a:sp3d>
              <a:bevelT w="165100" prst="coolSlant"/>
            </a:sp3d>
            <a:extLst>
              <a:ext uri="{909E8E84-426E-40DD-AFC4-6F175D3DCCD1}">
                <a14:hiddenFill xmlns:a14="http://schemas.microsoft.com/office/drawing/2010/main">
                  <a:solidFill>
                    <a:srgbClr val="FFFFFF"/>
                  </a:solidFill>
                </a14:hiddenFill>
              </a:ext>
            </a:extLst>
          </p:spPr>
        </p:pic>
        <p:sp>
          <p:nvSpPr>
            <p:cNvPr id="21" name="Rectangle 20">
              <a:extLst>
                <a:ext uri="{FF2B5EF4-FFF2-40B4-BE49-F238E27FC236}">
                  <a16:creationId xmlns:a16="http://schemas.microsoft.com/office/drawing/2014/main" id="{178671F1-E8D5-9E4B-A84F-27A4F164AEBD}"/>
                </a:ext>
              </a:extLst>
            </p:cNvPr>
            <p:cNvSpPr/>
            <p:nvPr/>
          </p:nvSpPr>
          <p:spPr>
            <a:xfrm>
              <a:off x="4366108" y="905378"/>
              <a:ext cx="958616" cy="432955"/>
            </a:xfrm>
            <a:prstGeom prst="rect">
              <a:avLst/>
            </a:prstGeom>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accent4">
                      <a:lumMod val="50000"/>
                    </a:schemeClr>
                  </a:solidFill>
                </a:rPr>
                <a:t>H</a:t>
              </a:r>
              <a:r>
                <a:rPr lang="en-IL" sz="900" dirty="0">
                  <a:solidFill>
                    <a:schemeClr val="accent4">
                      <a:lumMod val="50000"/>
                    </a:schemeClr>
                  </a:solidFill>
                </a:rPr>
                <a:t>igh variance zone</a:t>
              </a:r>
            </a:p>
          </p:txBody>
        </p:sp>
        <p:sp>
          <p:nvSpPr>
            <p:cNvPr id="27" name="Rectangle 26">
              <a:extLst>
                <a:ext uri="{FF2B5EF4-FFF2-40B4-BE49-F238E27FC236}">
                  <a16:creationId xmlns:a16="http://schemas.microsoft.com/office/drawing/2014/main" id="{0FF76258-4D95-A64E-BF47-0EE8DB966290}"/>
                </a:ext>
              </a:extLst>
            </p:cNvPr>
            <p:cNvSpPr/>
            <p:nvPr/>
          </p:nvSpPr>
          <p:spPr>
            <a:xfrm>
              <a:off x="1090605" y="898263"/>
              <a:ext cx="958616" cy="432955"/>
            </a:xfrm>
            <a:prstGeom prst="rect">
              <a:avLst/>
            </a:prstGeom>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accent4">
                      <a:lumMod val="50000"/>
                    </a:schemeClr>
                  </a:solidFill>
                </a:rPr>
                <a:t>H</a:t>
              </a:r>
              <a:r>
                <a:rPr lang="en-IL" sz="900" dirty="0">
                  <a:solidFill>
                    <a:schemeClr val="accent4">
                      <a:lumMod val="50000"/>
                    </a:schemeClr>
                  </a:solidFill>
                </a:rPr>
                <a:t>igh bias zone</a:t>
              </a:r>
            </a:p>
          </p:txBody>
        </p:sp>
        <p:cxnSp>
          <p:nvCxnSpPr>
            <p:cNvPr id="28" name="Straight Arrow Connector 27">
              <a:extLst>
                <a:ext uri="{FF2B5EF4-FFF2-40B4-BE49-F238E27FC236}">
                  <a16:creationId xmlns:a16="http://schemas.microsoft.com/office/drawing/2014/main" id="{41DEED68-27B5-BA45-A4B7-2DEF901749F7}"/>
                </a:ext>
              </a:extLst>
            </p:cNvPr>
            <p:cNvCxnSpPr>
              <a:cxnSpLocks/>
            </p:cNvCxnSpPr>
            <p:nvPr/>
          </p:nvCxnSpPr>
          <p:spPr>
            <a:xfrm>
              <a:off x="4845415" y="1351775"/>
              <a:ext cx="1" cy="458587"/>
            </a:xfrm>
            <a:prstGeom prst="straightConnector1">
              <a:avLst/>
            </a:prstGeom>
            <a:ln>
              <a:tailEnd type="triangle"/>
            </a:ln>
            <a:scene3d>
              <a:camera prst="orthographicFront"/>
              <a:lightRig rig="threePt" dir="t"/>
            </a:scene3d>
            <a:sp3d>
              <a:bevelT w="165100" prst="coolSlant"/>
            </a:sp3d>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4FF534D4-CF63-A04B-8CC2-E7E450EA4147}"/>
                </a:ext>
              </a:extLst>
            </p:cNvPr>
            <p:cNvCxnSpPr>
              <a:cxnSpLocks/>
            </p:cNvCxnSpPr>
            <p:nvPr/>
          </p:nvCxnSpPr>
          <p:spPr>
            <a:xfrm>
              <a:off x="1569912" y="1320715"/>
              <a:ext cx="1" cy="458587"/>
            </a:xfrm>
            <a:prstGeom prst="straightConnector1">
              <a:avLst/>
            </a:prstGeom>
            <a:ln>
              <a:tailEnd type="triangle"/>
            </a:ln>
            <a:scene3d>
              <a:camera prst="orthographicFront"/>
              <a:lightRig rig="threePt" dir="t"/>
            </a:scene3d>
            <a:sp3d>
              <a:bevelT w="165100" prst="coolSlant"/>
            </a:sp3d>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91381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91634" y="77869"/>
            <a:ext cx="8728364" cy="721936"/>
          </a:xfrm>
          <a:prstGeom prst="rect">
            <a:avLst/>
          </a:prstGeom>
        </p:spPr>
        <p:txBody>
          <a:bodyPr spcFirstLastPara="1" wrap="square" lIns="91425" tIns="91425" rIns="91425" bIns="91425" anchor="b" anchorCtr="0">
            <a:noAutofit/>
          </a:bodyPr>
          <a:lstStyle/>
          <a:p>
            <a:pPr lvl="0"/>
            <a:r>
              <a:rPr lang="en-US" sz="2400" b="1" u="sng" dirty="0"/>
              <a:t>Research question:</a:t>
            </a:r>
            <a:r>
              <a:rPr lang="en-US" sz="2400" b="1" dirty="0"/>
              <a:t> </a:t>
            </a:r>
            <a:r>
              <a:rPr lang="en-US" sz="2000" dirty="0"/>
              <a:t>What affects the price of an Airbnb property in Amsterdam</a:t>
            </a:r>
            <a:endParaRPr dirty="0"/>
          </a:p>
        </p:txBody>
      </p:sp>
      <p:sp>
        <p:nvSpPr>
          <p:cNvPr id="80" name="Google Shape;487;p27">
            <a:extLst>
              <a:ext uri="{FF2B5EF4-FFF2-40B4-BE49-F238E27FC236}">
                <a16:creationId xmlns:a16="http://schemas.microsoft.com/office/drawing/2014/main" id="{CC0373AD-F256-154A-8D83-D81697CB9FDE}"/>
              </a:ext>
            </a:extLst>
          </p:cNvPr>
          <p:cNvSpPr/>
          <p:nvPr/>
        </p:nvSpPr>
        <p:spPr>
          <a:xfrm>
            <a:off x="352015" y="4025473"/>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solidFill>
                <a:schemeClr val="accent1">
                  <a:lumMod val="60000"/>
                  <a:lumOff val="40000"/>
                </a:schemeClr>
              </a:solidFill>
            </a:endParaRPr>
          </a:p>
        </p:txBody>
      </p:sp>
      <p:sp>
        <p:nvSpPr>
          <p:cNvPr id="81" name="Google Shape;488;p27">
            <a:extLst>
              <a:ext uri="{FF2B5EF4-FFF2-40B4-BE49-F238E27FC236}">
                <a16:creationId xmlns:a16="http://schemas.microsoft.com/office/drawing/2014/main" id="{AA6098BB-C66F-2441-906F-16B0922F077A}"/>
              </a:ext>
            </a:extLst>
          </p:cNvPr>
          <p:cNvSpPr/>
          <p:nvPr/>
        </p:nvSpPr>
        <p:spPr>
          <a:xfrm>
            <a:off x="7214690" y="3906458"/>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grpSp>
        <p:nvGrpSpPr>
          <p:cNvPr id="32" name="Google Shape;10156;p58">
            <a:extLst>
              <a:ext uri="{FF2B5EF4-FFF2-40B4-BE49-F238E27FC236}">
                <a16:creationId xmlns:a16="http://schemas.microsoft.com/office/drawing/2014/main" id="{B6FB76BE-0430-FF4A-AC2A-145A305861ED}"/>
              </a:ext>
            </a:extLst>
          </p:cNvPr>
          <p:cNvGrpSpPr/>
          <p:nvPr/>
        </p:nvGrpSpPr>
        <p:grpSpPr>
          <a:xfrm>
            <a:off x="702634" y="1952448"/>
            <a:ext cx="1397203" cy="792057"/>
            <a:chOff x="5206262" y="4174817"/>
            <a:chExt cx="397763" cy="262804"/>
          </a:xfrm>
        </p:grpSpPr>
        <p:sp>
          <p:nvSpPr>
            <p:cNvPr id="33" name="Google Shape;10157;p58">
              <a:extLst>
                <a:ext uri="{FF2B5EF4-FFF2-40B4-BE49-F238E27FC236}">
                  <a16:creationId xmlns:a16="http://schemas.microsoft.com/office/drawing/2014/main" id="{7CD8629B-8641-BC46-8D4A-2D3F3C025576}"/>
                </a:ext>
              </a:extLst>
            </p:cNvPr>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158;p58">
              <a:extLst>
                <a:ext uri="{FF2B5EF4-FFF2-40B4-BE49-F238E27FC236}">
                  <a16:creationId xmlns:a16="http://schemas.microsoft.com/office/drawing/2014/main" id="{C27AB57E-2366-9846-B9F3-0758275B39CA}"/>
                </a:ext>
              </a:extLst>
            </p:cNvPr>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159;p58">
              <a:extLst>
                <a:ext uri="{FF2B5EF4-FFF2-40B4-BE49-F238E27FC236}">
                  <a16:creationId xmlns:a16="http://schemas.microsoft.com/office/drawing/2014/main" id="{E1543726-BF35-FD44-935D-6F38C65D403D}"/>
                </a:ext>
              </a:extLst>
            </p:cNvPr>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160;p58">
              <a:extLst>
                <a:ext uri="{FF2B5EF4-FFF2-40B4-BE49-F238E27FC236}">
                  <a16:creationId xmlns:a16="http://schemas.microsoft.com/office/drawing/2014/main" id="{FBEA1D4F-5AEF-A048-98F3-91AA9EED8521}"/>
                </a:ext>
              </a:extLst>
            </p:cNvPr>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161;p58">
              <a:extLst>
                <a:ext uri="{FF2B5EF4-FFF2-40B4-BE49-F238E27FC236}">
                  <a16:creationId xmlns:a16="http://schemas.microsoft.com/office/drawing/2014/main" id="{D140FE2A-E312-8247-B100-C316A74374DB}"/>
                </a:ext>
              </a:extLst>
            </p:cNvPr>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162;p58">
              <a:extLst>
                <a:ext uri="{FF2B5EF4-FFF2-40B4-BE49-F238E27FC236}">
                  <a16:creationId xmlns:a16="http://schemas.microsoft.com/office/drawing/2014/main" id="{586B7CE8-3971-A34F-B29A-F926498D572B}"/>
                </a:ext>
              </a:extLst>
            </p:cNvPr>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163;p58">
              <a:extLst>
                <a:ext uri="{FF2B5EF4-FFF2-40B4-BE49-F238E27FC236}">
                  <a16:creationId xmlns:a16="http://schemas.microsoft.com/office/drawing/2014/main" id="{495A338C-E894-B44A-A0C5-11EC3D3DF29E}"/>
                </a:ext>
              </a:extLst>
            </p:cNvPr>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507;p28">
            <a:extLst>
              <a:ext uri="{FF2B5EF4-FFF2-40B4-BE49-F238E27FC236}">
                <a16:creationId xmlns:a16="http://schemas.microsoft.com/office/drawing/2014/main" id="{49275275-DCB6-E94A-98BB-6CA5C8413D04}"/>
              </a:ext>
            </a:extLst>
          </p:cNvPr>
          <p:cNvSpPr txBox="1">
            <a:spLocks/>
          </p:cNvSpPr>
          <p:nvPr/>
        </p:nvSpPr>
        <p:spPr>
          <a:xfrm>
            <a:off x="1134343" y="1422536"/>
            <a:ext cx="661224" cy="49939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r" rtl="1"/>
            <a:r>
              <a:rPr lang="en-US" sz="3600" b="1" dirty="0"/>
              <a:t>01</a:t>
            </a:r>
            <a:endParaRPr lang="he-IL" sz="3600" b="1" dirty="0"/>
          </a:p>
        </p:txBody>
      </p:sp>
      <p:grpSp>
        <p:nvGrpSpPr>
          <p:cNvPr id="41" name="Google Shape;1799;p52">
            <a:extLst>
              <a:ext uri="{FF2B5EF4-FFF2-40B4-BE49-F238E27FC236}">
                <a16:creationId xmlns:a16="http://schemas.microsoft.com/office/drawing/2014/main" id="{A43817C1-240B-B243-9D5C-A78B997CFF6A}"/>
              </a:ext>
            </a:extLst>
          </p:cNvPr>
          <p:cNvGrpSpPr/>
          <p:nvPr/>
        </p:nvGrpSpPr>
        <p:grpSpPr>
          <a:xfrm rot="10800000" flipH="1">
            <a:off x="5177466" y="2125892"/>
            <a:ext cx="708583" cy="395260"/>
            <a:chOff x="4662475" y="1976500"/>
            <a:chExt cx="68725" cy="36625"/>
          </a:xfrm>
        </p:grpSpPr>
        <p:sp>
          <p:nvSpPr>
            <p:cNvPr id="42" name="Google Shape;1800;p52">
              <a:extLst>
                <a:ext uri="{FF2B5EF4-FFF2-40B4-BE49-F238E27FC236}">
                  <a16:creationId xmlns:a16="http://schemas.microsoft.com/office/drawing/2014/main" id="{CE329E65-F3B4-E94C-B2D2-23514490E0A3}"/>
                </a:ext>
              </a:extLst>
            </p:cNvPr>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801;p52">
              <a:extLst>
                <a:ext uri="{FF2B5EF4-FFF2-40B4-BE49-F238E27FC236}">
                  <a16:creationId xmlns:a16="http://schemas.microsoft.com/office/drawing/2014/main" id="{644E47CC-523F-B54A-90BE-B9CB5D0C6731}"/>
                </a:ext>
              </a:extLst>
            </p:cNvPr>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802;p52">
              <a:extLst>
                <a:ext uri="{FF2B5EF4-FFF2-40B4-BE49-F238E27FC236}">
                  <a16:creationId xmlns:a16="http://schemas.microsoft.com/office/drawing/2014/main" id="{A15E3257-4CB1-3744-9C37-F22EE5E87DB3}"/>
                </a:ext>
              </a:extLst>
            </p:cNvPr>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Graphic 4" descr="City outline">
            <a:extLst>
              <a:ext uri="{FF2B5EF4-FFF2-40B4-BE49-F238E27FC236}">
                <a16:creationId xmlns:a16="http://schemas.microsoft.com/office/drawing/2014/main" id="{A0872215-B673-4D48-90BB-E817896AACE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742591" y="1718366"/>
            <a:ext cx="1096731" cy="1096731"/>
          </a:xfrm>
          <a:prstGeom prst="rect">
            <a:avLst/>
          </a:prstGeom>
        </p:spPr>
      </p:pic>
      <p:sp>
        <p:nvSpPr>
          <p:cNvPr id="47" name="Google Shape;507;p28">
            <a:extLst>
              <a:ext uri="{FF2B5EF4-FFF2-40B4-BE49-F238E27FC236}">
                <a16:creationId xmlns:a16="http://schemas.microsoft.com/office/drawing/2014/main" id="{78B70C94-7930-2D49-A9E6-6087D10B2DC1}"/>
              </a:ext>
            </a:extLst>
          </p:cNvPr>
          <p:cNvSpPr txBox="1">
            <a:spLocks/>
          </p:cNvSpPr>
          <p:nvPr/>
        </p:nvSpPr>
        <p:spPr>
          <a:xfrm>
            <a:off x="3925505" y="1265926"/>
            <a:ext cx="661224" cy="49939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r" rtl="1"/>
            <a:r>
              <a:rPr lang="en-US" sz="3600" b="1" dirty="0"/>
              <a:t>02</a:t>
            </a:r>
            <a:endParaRPr lang="he-IL" sz="3600" b="1" dirty="0"/>
          </a:p>
        </p:txBody>
      </p:sp>
      <p:grpSp>
        <p:nvGrpSpPr>
          <p:cNvPr id="48" name="Google Shape;1799;p52">
            <a:extLst>
              <a:ext uri="{FF2B5EF4-FFF2-40B4-BE49-F238E27FC236}">
                <a16:creationId xmlns:a16="http://schemas.microsoft.com/office/drawing/2014/main" id="{2EB387C5-55FA-8E48-871F-2C7DEF90F853}"/>
              </a:ext>
            </a:extLst>
          </p:cNvPr>
          <p:cNvGrpSpPr/>
          <p:nvPr/>
        </p:nvGrpSpPr>
        <p:grpSpPr>
          <a:xfrm rot="10800000" flipH="1">
            <a:off x="2662803" y="2133864"/>
            <a:ext cx="708583" cy="395260"/>
            <a:chOff x="4662475" y="1976500"/>
            <a:chExt cx="68725" cy="36625"/>
          </a:xfrm>
        </p:grpSpPr>
        <p:sp>
          <p:nvSpPr>
            <p:cNvPr id="49" name="Google Shape;1800;p52">
              <a:extLst>
                <a:ext uri="{FF2B5EF4-FFF2-40B4-BE49-F238E27FC236}">
                  <a16:creationId xmlns:a16="http://schemas.microsoft.com/office/drawing/2014/main" id="{8AB7FAF0-2EE5-1F42-9D55-63421C5F4E2B}"/>
                </a:ext>
              </a:extLst>
            </p:cNvPr>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801;p52">
              <a:extLst>
                <a:ext uri="{FF2B5EF4-FFF2-40B4-BE49-F238E27FC236}">
                  <a16:creationId xmlns:a16="http://schemas.microsoft.com/office/drawing/2014/main" id="{3C3ADFFA-69B6-C340-BAC4-74CE63FDE7C8}"/>
                </a:ext>
              </a:extLst>
            </p:cNvPr>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802;p52">
              <a:extLst>
                <a:ext uri="{FF2B5EF4-FFF2-40B4-BE49-F238E27FC236}">
                  <a16:creationId xmlns:a16="http://schemas.microsoft.com/office/drawing/2014/main" id="{FE52429E-C81C-2441-9EC9-BE571CB9BC86}"/>
                </a:ext>
              </a:extLst>
            </p:cNvPr>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9286;p56">
            <a:extLst>
              <a:ext uri="{FF2B5EF4-FFF2-40B4-BE49-F238E27FC236}">
                <a16:creationId xmlns:a16="http://schemas.microsoft.com/office/drawing/2014/main" id="{B82AEE79-B3F8-FE4D-9424-CC6EACD080ED}"/>
              </a:ext>
            </a:extLst>
          </p:cNvPr>
          <p:cNvGrpSpPr/>
          <p:nvPr/>
        </p:nvGrpSpPr>
        <p:grpSpPr>
          <a:xfrm>
            <a:off x="6361778" y="1747109"/>
            <a:ext cx="1339801" cy="1096731"/>
            <a:chOff x="6599718" y="2068734"/>
            <a:chExt cx="940737" cy="721067"/>
          </a:xfrm>
          <a:solidFill>
            <a:srgbClr val="657E93"/>
          </a:solidFill>
        </p:grpSpPr>
        <p:sp>
          <p:nvSpPr>
            <p:cNvPr id="114" name="Google Shape;9287;p56">
              <a:extLst>
                <a:ext uri="{FF2B5EF4-FFF2-40B4-BE49-F238E27FC236}">
                  <a16:creationId xmlns:a16="http://schemas.microsoft.com/office/drawing/2014/main" id="{7651E34F-DB30-9646-A618-79E234D11A0B}"/>
                </a:ext>
              </a:extLst>
            </p:cNvPr>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grp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288;p56">
              <a:extLst>
                <a:ext uri="{FF2B5EF4-FFF2-40B4-BE49-F238E27FC236}">
                  <a16:creationId xmlns:a16="http://schemas.microsoft.com/office/drawing/2014/main" id="{BE790E10-5C83-FC4C-A72A-A963542501FC}"/>
                </a:ext>
              </a:extLst>
            </p:cNvPr>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grp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9289;p56">
              <a:extLst>
                <a:ext uri="{FF2B5EF4-FFF2-40B4-BE49-F238E27FC236}">
                  <a16:creationId xmlns:a16="http://schemas.microsoft.com/office/drawing/2014/main" id="{6638BC1C-049A-AF4E-A3E5-EC8A9B090007}"/>
                </a:ext>
              </a:extLst>
            </p:cNvPr>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grp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9290;p56">
              <a:extLst>
                <a:ext uri="{FF2B5EF4-FFF2-40B4-BE49-F238E27FC236}">
                  <a16:creationId xmlns:a16="http://schemas.microsoft.com/office/drawing/2014/main" id="{4922241F-2D14-1747-BF1D-C13FCC9F2F9B}"/>
                </a:ext>
              </a:extLst>
            </p:cNvPr>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grp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9291;p56">
              <a:extLst>
                <a:ext uri="{FF2B5EF4-FFF2-40B4-BE49-F238E27FC236}">
                  <a16:creationId xmlns:a16="http://schemas.microsoft.com/office/drawing/2014/main" id="{92FF70C4-73D5-7B42-9BA5-43883C9FD970}"/>
                </a:ext>
              </a:extLst>
            </p:cNvPr>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grp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9292;p56">
              <a:extLst>
                <a:ext uri="{FF2B5EF4-FFF2-40B4-BE49-F238E27FC236}">
                  <a16:creationId xmlns:a16="http://schemas.microsoft.com/office/drawing/2014/main" id="{55CA4899-E6B0-4045-9156-00FF9F15CB72}"/>
                </a:ext>
              </a:extLst>
            </p:cNvPr>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grp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 name="Google Shape;9293;p56">
              <a:extLst>
                <a:ext uri="{FF2B5EF4-FFF2-40B4-BE49-F238E27FC236}">
                  <a16:creationId xmlns:a16="http://schemas.microsoft.com/office/drawing/2014/main" id="{8DC0AD7F-C072-2445-9032-1E84DB15808B}"/>
                </a:ext>
              </a:extLst>
            </p:cNvPr>
            <p:cNvGrpSpPr/>
            <p:nvPr/>
          </p:nvGrpSpPr>
          <p:grpSpPr>
            <a:xfrm>
              <a:off x="6836957" y="2068734"/>
              <a:ext cx="461892" cy="721067"/>
              <a:chOff x="6836957" y="2068734"/>
              <a:chExt cx="461892" cy="721067"/>
            </a:xfrm>
            <a:grpFill/>
          </p:grpSpPr>
          <p:sp>
            <p:nvSpPr>
              <p:cNvPr id="121" name="Google Shape;9294;p56">
                <a:extLst>
                  <a:ext uri="{FF2B5EF4-FFF2-40B4-BE49-F238E27FC236}">
                    <a16:creationId xmlns:a16="http://schemas.microsoft.com/office/drawing/2014/main" id="{AE6F63BE-A7B8-3C47-B9BC-E31BBD68E61E}"/>
                  </a:ext>
                </a:extLst>
              </p:cNvPr>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grp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9295;p56">
                <a:extLst>
                  <a:ext uri="{FF2B5EF4-FFF2-40B4-BE49-F238E27FC236}">
                    <a16:creationId xmlns:a16="http://schemas.microsoft.com/office/drawing/2014/main" id="{5E209463-D32C-2A4A-B443-558FDECA4452}"/>
                  </a:ext>
                </a:extLst>
              </p:cNvPr>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grp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9296;p56">
                <a:extLst>
                  <a:ext uri="{FF2B5EF4-FFF2-40B4-BE49-F238E27FC236}">
                    <a16:creationId xmlns:a16="http://schemas.microsoft.com/office/drawing/2014/main" id="{E4EC0C11-1161-BD4A-85C0-0C8F25B8FB55}"/>
                  </a:ext>
                </a:extLst>
              </p:cNvPr>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grp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9297;p56">
                <a:extLst>
                  <a:ext uri="{FF2B5EF4-FFF2-40B4-BE49-F238E27FC236}">
                    <a16:creationId xmlns:a16="http://schemas.microsoft.com/office/drawing/2014/main" id="{6A9B2FE7-76C8-704B-9227-8D67841A52D7}"/>
                  </a:ext>
                </a:extLst>
              </p:cNvPr>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grp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9298;p56">
                <a:extLst>
                  <a:ext uri="{FF2B5EF4-FFF2-40B4-BE49-F238E27FC236}">
                    <a16:creationId xmlns:a16="http://schemas.microsoft.com/office/drawing/2014/main" id="{1A941E30-E0F3-EE4F-BC21-F3DD81ED1672}"/>
                  </a:ext>
                </a:extLst>
              </p:cNvPr>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grp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9299;p56">
                <a:extLst>
                  <a:ext uri="{FF2B5EF4-FFF2-40B4-BE49-F238E27FC236}">
                    <a16:creationId xmlns:a16="http://schemas.microsoft.com/office/drawing/2014/main" id="{067834B2-F15A-2741-981D-1AEA8BAE02E3}"/>
                  </a:ext>
                </a:extLst>
              </p:cNvPr>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grp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9300;p56">
                <a:extLst>
                  <a:ext uri="{FF2B5EF4-FFF2-40B4-BE49-F238E27FC236}">
                    <a16:creationId xmlns:a16="http://schemas.microsoft.com/office/drawing/2014/main" id="{F75E40E1-A442-F64F-B726-26D672626FCA}"/>
                  </a:ext>
                </a:extLst>
              </p:cNvPr>
              <p:cNvGrpSpPr/>
              <p:nvPr/>
            </p:nvGrpSpPr>
            <p:grpSpPr>
              <a:xfrm>
                <a:off x="6836957" y="2068734"/>
                <a:ext cx="461892" cy="721067"/>
                <a:chOff x="6836957" y="2068734"/>
                <a:chExt cx="461892" cy="721067"/>
              </a:xfrm>
              <a:grpFill/>
            </p:grpSpPr>
            <p:sp>
              <p:nvSpPr>
                <p:cNvPr id="128" name="Google Shape;9301;p56">
                  <a:extLst>
                    <a:ext uri="{FF2B5EF4-FFF2-40B4-BE49-F238E27FC236}">
                      <a16:creationId xmlns:a16="http://schemas.microsoft.com/office/drawing/2014/main" id="{4EFD79B8-EE95-3042-B080-7DD116953745}"/>
                    </a:ext>
                  </a:extLst>
                </p:cNvPr>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grp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9302;p56">
                  <a:extLst>
                    <a:ext uri="{FF2B5EF4-FFF2-40B4-BE49-F238E27FC236}">
                      <a16:creationId xmlns:a16="http://schemas.microsoft.com/office/drawing/2014/main" id="{5E845202-725C-6046-A444-61019E783FDB}"/>
                    </a:ext>
                  </a:extLst>
                </p:cNvPr>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grp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9303;p56">
                  <a:extLst>
                    <a:ext uri="{FF2B5EF4-FFF2-40B4-BE49-F238E27FC236}">
                      <a16:creationId xmlns:a16="http://schemas.microsoft.com/office/drawing/2014/main" id="{4198A33B-B7B5-274C-B725-9B091DF27D4A}"/>
                    </a:ext>
                  </a:extLst>
                </p:cNvPr>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grp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9304;p56">
                  <a:extLst>
                    <a:ext uri="{FF2B5EF4-FFF2-40B4-BE49-F238E27FC236}">
                      <a16:creationId xmlns:a16="http://schemas.microsoft.com/office/drawing/2014/main" id="{7249266D-4802-E649-A3F3-8C865ABD5CFC}"/>
                    </a:ext>
                  </a:extLst>
                </p:cNvPr>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grp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9305;p56">
                  <a:extLst>
                    <a:ext uri="{FF2B5EF4-FFF2-40B4-BE49-F238E27FC236}">
                      <a16:creationId xmlns:a16="http://schemas.microsoft.com/office/drawing/2014/main" id="{C844E8C4-06A7-3D4B-A16F-E76B9AE39CE8}"/>
                    </a:ext>
                  </a:extLst>
                </p:cNvPr>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grp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9306;p56">
                  <a:extLst>
                    <a:ext uri="{FF2B5EF4-FFF2-40B4-BE49-F238E27FC236}">
                      <a16:creationId xmlns:a16="http://schemas.microsoft.com/office/drawing/2014/main" id="{CC387D3B-BCE1-6041-AD85-4AA4A8E255AB}"/>
                    </a:ext>
                  </a:extLst>
                </p:cNvPr>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grp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9307;p56">
                  <a:extLst>
                    <a:ext uri="{FF2B5EF4-FFF2-40B4-BE49-F238E27FC236}">
                      <a16:creationId xmlns:a16="http://schemas.microsoft.com/office/drawing/2014/main" id="{460B80C3-3F04-B541-B4F9-D51FC37F4B9A}"/>
                    </a:ext>
                  </a:extLst>
                </p:cNvPr>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grp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7" name="Google Shape;507;p28">
            <a:extLst>
              <a:ext uri="{FF2B5EF4-FFF2-40B4-BE49-F238E27FC236}">
                <a16:creationId xmlns:a16="http://schemas.microsoft.com/office/drawing/2014/main" id="{92DA4396-F94B-F242-BC5A-84F02DB97F6D}"/>
              </a:ext>
            </a:extLst>
          </p:cNvPr>
          <p:cNvSpPr txBox="1">
            <a:spLocks/>
          </p:cNvSpPr>
          <p:nvPr/>
        </p:nvSpPr>
        <p:spPr>
          <a:xfrm>
            <a:off x="6711292" y="1164005"/>
            <a:ext cx="661224" cy="49939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r" rtl="1"/>
            <a:r>
              <a:rPr lang="en-US" sz="3600" b="1" dirty="0"/>
              <a:t>03</a:t>
            </a:r>
            <a:endParaRPr lang="he-IL" sz="3600" b="1" dirty="0"/>
          </a:p>
        </p:txBody>
      </p:sp>
      <p:sp>
        <p:nvSpPr>
          <p:cNvPr id="138" name="Google Shape;507;p28">
            <a:extLst>
              <a:ext uri="{FF2B5EF4-FFF2-40B4-BE49-F238E27FC236}">
                <a16:creationId xmlns:a16="http://schemas.microsoft.com/office/drawing/2014/main" id="{F26D1727-24EE-B547-B4D8-F08ED2C2EF1B}"/>
              </a:ext>
            </a:extLst>
          </p:cNvPr>
          <p:cNvSpPr txBox="1">
            <a:spLocks/>
          </p:cNvSpPr>
          <p:nvPr/>
        </p:nvSpPr>
        <p:spPr>
          <a:xfrm>
            <a:off x="6292665" y="3365845"/>
            <a:ext cx="1674185" cy="38187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l"/>
            <a:r>
              <a:rPr lang="en-US" sz="2400" dirty="0"/>
              <a:t>Educational motive</a:t>
            </a:r>
            <a:endParaRPr lang="he-IL" sz="2400" dirty="0"/>
          </a:p>
        </p:txBody>
      </p:sp>
      <p:sp>
        <p:nvSpPr>
          <p:cNvPr id="139" name="Google Shape;507;p28">
            <a:extLst>
              <a:ext uri="{FF2B5EF4-FFF2-40B4-BE49-F238E27FC236}">
                <a16:creationId xmlns:a16="http://schemas.microsoft.com/office/drawing/2014/main" id="{9778EBB2-0CE0-7345-BAA4-A95FBB0A350B}"/>
              </a:ext>
            </a:extLst>
          </p:cNvPr>
          <p:cNvSpPr txBox="1">
            <a:spLocks/>
          </p:cNvSpPr>
          <p:nvPr/>
        </p:nvSpPr>
        <p:spPr>
          <a:xfrm>
            <a:off x="3742591" y="3350373"/>
            <a:ext cx="1244626" cy="41281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l"/>
            <a:r>
              <a:rPr lang="en-US" sz="2400" dirty="0"/>
              <a:t>Business motive</a:t>
            </a:r>
            <a:endParaRPr lang="he-IL" sz="2400" dirty="0"/>
          </a:p>
        </p:txBody>
      </p:sp>
      <p:sp>
        <p:nvSpPr>
          <p:cNvPr id="141" name="Google Shape;507;p28">
            <a:extLst>
              <a:ext uri="{FF2B5EF4-FFF2-40B4-BE49-F238E27FC236}">
                <a16:creationId xmlns:a16="http://schemas.microsoft.com/office/drawing/2014/main" id="{421723AE-D398-DE4C-A1AA-6C62023C3EBB}"/>
              </a:ext>
            </a:extLst>
          </p:cNvPr>
          <p:cNvSpPr txBox="1">
            <a:spLocks/>
          </p:cNvSpPr>
          <p:nvPr/>
        </p:nvSpPr>
        <p:spPr>
          <a:xfrm>
            <a:off x="702634" y="3334903"/>
            <a:ext cx="1244626" cy="41281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l"/>
            <a:r>
              <a:rPr lang="en-US" sz="2400" dirty="0"/>
              <a:t>Personal motive</a:t>
            </a:r>
            <a:endParaRPr lang="he-IL" sz="2400" dirty="0"/>
          </a:p>
        </p:txBody>
      </p:sp>
    </p:spTree>
    <p:extLst>
      <p:ext uri="{BB962C8B-B14F-4D97-AF65-F5344CB8AC3E}">
        <p14:creationId xmlns:p14="http://schemas.microsoft.com/office/powerpoint/2010/main" val="11973015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Conclusions</a:t>
            </a:r>
            <a:endParaRPr sz="3000" dirty="0"/>
          </a:p>
        </p:txBody>
      </p:sp>
      <p:sp>
        <p:nvSpPr>
          <p:cNvPr id="1255" name="Google Shape;1255;p45"/>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Random Forest</a:t>
            </a:r>
            <a:endParaRPr dirty="0"/>
          </a:p>
        </p:txBody>
      </p:sp>
      <p:sp>
        <p:nvSpPr>
          <p:cNvPr id="1256" name="Google Shape;1256;p45"/>
          <p:cNvSpPr txBox="1">
            <a:spLocks noGrp="1"/>
          </p:cNvSpPr>
          <p:nvPr>
            <p:ph type="ctrTitle"/>
          </p:nvPr>
        </p:nvSpPr>
        <p:spPr>
          <a:xfrm>
            <a:off x="984341" y="1291213"/>
            <a:ext cx="2028606" cy="68389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Linear Regression</a:t>
            </a:r>
            <a:endParaRPr dirty="0"/>
          </a:p>
        </p:txBody>
      </p:sp>
      <p:sp>
        <p:nvSpPr>
          <p:cNvPr id="1257" name="Google Shape;1257;p45"/>
          <p:cNvSpPr txBox="1">
            <a:spLocks noGrp="1"/>
          </p:cNvSpPr>
          <p:nvPr>
            <p:ph type="subTitle" idx="1"/>
          </p:nvPr>
        </p:nvSpPr>
        <p:spPr>
          <a:xfrm>
            <a:off x="1026473" y="3807327"/>
            <a:ext cx="1871828" cy="61535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Share Tech" pitchFamily="2" charset="77"/>
              </a:rPr>
              <a:t>high variance and</a:t>
            </a:r>
          </a:p>
          <a:p>
            <a:pPr marL="0" lvl="0" indent="0" algn="ctr" rtl="0">
              <a:spcBef>
                <a:spcPts val="0"/>
              </a:spcBef>
              <a:spcAft>
                <a:spcPts val="0"/>
              </a:spcAft>
              <a:buNone/>
            </a:pPr>
            <a:r>
              <a:rPr lang="en-US" dirty="0">
                <a:latin typeface="Share Tech" pitchFamily="2" charset="77"/>
              </a:rPr>
              <a:t> high bias</a:t>
            </a:r>
          </a:p>
        </p:txBody>
      </p:sp>
      <p:sp>
        <p:nvSpPr>
          <p:cNvPr id="1258" name="Google Shape;1258;p45"/>
          <p:cNvSpPr txBox="1">
            <a:spLocks noGrp="1"/>
          </p:cNvSpPr>
          <p:nvPr>
            <p:ph type="subTitle" idx="3"/>
          </p:nvPr>
        </p:nvSpPr>
        <p:spPr>
          <a:xfrm>
            <a:off x="3650042" y="3799952"/>
            <a:ext cx="1815103" cy="6753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Share Tech" pitchFamily="2" charset="77"/>
              </a:rPr>
              <a:t>L</a:t>
            </a:r>
            <a:r>
              <a:rPr lang="en" dirty="0">
                <a:latin typeface="Share Tech" pitchFamily="2" charset="77"/>
              </a:rPr>
              <a:t>ow score and a</a:t>
            </a:r>
          </a:p>
          <a:p>
            <a:pPr marL="0" lvl="0" indent="0" algn="ctr" rtl="0">
              <a:spcBef>
                <a:spcPts val="0"/>
              </a:spcBef>
              <a:spcAft>
                <a:spcPts val="0"/>
              </a:spcAft>
              <a:buNone/>
            </a:pPr>
            <a:r>
              <a:rPr lang="en" dirty="0">
                <a:latin typeface="Share Tech" pitchFamily="2" charset="77"/>
              </a:rPr>
              <a:t> higher variance</a:t>
            </a:r>
            <a:endParaRPr dirty="0">
              <a:latin typeface="Share Tech" pitchFamily="2" charset="77"/>
            </a:endParaRPr>
          </a:p>
        </p:txBody>
      </p:sp>
      <p:sp>
        <p:nvSpPr>
          <p:cNvPr id="1259" name="Google Shape;1259;p45"/>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XGboost</a:t>
            </a:r>
            <a:endParaRPr dirty="0"/>
          </a:p>
        </p:txBody>
      </p:sp>
      <p:sp>
        <p:nvSpPr>
          <p:cNvPr id="1260" name="Google Shape;1260;p45"/>
          <p:cNvSpPr txBox="1">
            <a:spLocks noGrp="1"/>
          </p:cNvSpPr>
          <p:nvPr>
            <p:ph type="subTitle" idx="5"/>
          </p:nvPr>
        </p:nvSpPr>
        <p:spPr>
          <a:xfrm>
            <a:off x="6408224" y="3798146"/>
            <a:ext cx="1577772" cy="5907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Share Tech" pitchFamily="2" charset="77"/>
              </a:rPr>
              <a:t>B</a:t>
            </a:r>
            <a:r>
              <a:rPr lang="en" dirty="0" err="1">
                <a:latin typeface="Share Tech" pitchFamily="2" charset="77"/>
              </a:rPr>
              <a:t>est</a:t>
            </a:r>
            <a:r>
              <a:rPr lang="en" dirty="0">
                <a:latin typeface="Share Tech" pitchFamily="2" charset="77"/>
              </a:rPr>
              <a:t> score and best</a:t>
            </a:r>
            <a:r>
              <a:rPr lang="he-IL" dirty="0">
                <a:latin typeface="Share Tech" pitchFamily="2" charset="77"/>
              </a:rPr>
              <a:t> </a:t>
            </a:r>
            <a:r>
              <a:rPr lang="en" dirty="0">
                <a:latin typeface="Share Tech" pitchFamily="2" charset="77"/>
              </a:rPr>
              <a:t>variance </a:t>
            </a:r>
            <a:endParaRPr dirty="0">
              <a:latin typeface="Share Tech" pitchFamily="2" charset="77"/>
            </a:endParaRPr>
          </a:p>
        </p:txBody>
      </p:sp>
      <p:grpSp>
        <p:nvGrpSpPr>
          <p:cNvPr id="1261" name="Google Shape;1261;p45"/>
          <p:cNvGrpSpPr/>
          <p:nvPr/>
        </p:nvGrpSpPr>
        <p:grpSpPr>
          <a:xfrm>
            <a:off x="3689974" y="2610232"/>
            <a:ext cx="1748907" cy="960537"/>
            <a:chOff x="2534925" y="2231825"/>
            <a:chExt cx="889350" cy="488475"/>
          </a:xfrm>
        </p:grpSpPr>
        <p:sp>
          <p:nvSpPr>
            <p:cNvPr id="1262" name="Google Shape;1262;p45"/>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5"/>
          <p:cNvGrpSpPr/>
          <p:nvPr/>
        </p:nvGrpSpPr>
        <p:grpSpPr>
          <a:xfrm>
            <a:off x="6309551" y="2604972"/>
            <a:ext cx="1752594" cy="965797"/>
            <a:chOff x="3672800" y="2231525"/>
            <a:chExt cx="891225" cy="491150"/>
          </a:xfrm>
        </p:grpSpPr>
        <p:sp>
          <p:nvSpPr>
            <p:cNvPr id="1282" name="Google Shape;1282;p45"/>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45"/>
          <p:cNvGrpSpPr/>
          <p:nvPr/>
        </p:nvGrpSpPr>
        <p:grpSpPr>
          <a:xfrm>
            <a:off x="1076798" y="2596516"/>
            <a:ext cx="1751365" cy="974253"/>
            <a:chOff x="4811600" y="2231525"/>
            <a:chExt cx="890600" cy="495450"/>
          </a:xfrm>
        </p:grpSpPr>
        <p:sp>
          <p:nvSpPr>
            <p:cNvPr id="1302" name="Google Shape;1302;p45"/>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45"/>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lvl="0"/>
            <a:r>
              <a:rPr lang="en" sz="1600" dirty="0">
                <a:solidFill>
                  <a:schemeClr val="accent1"/>
                </a:solidFill>
              </a:rPr>
              <a:t>Score: 0.46</a:t>
            </a:r>
            <a:br>
              <a:rPr lang="en" sz="1600" dirty="0">
                <a:solidFill>
                  <a:schemeClr val="accent2"/>
                </a:solidFill>
              </a:rPr>
            </a:br>
            <a:r>
              <a:rPr lang="en-IL" sz="1600" b="1" dirty="0">
                <a:solidFill>
                  <a:schemeClr val="accent1"/>
                </a:solidFill>
                <a:latin typeface="Share Tech" pitchFamily="2" charset="77"/>
                <a:cs typeface="Shonar Bangla" panose="020B0604020202020204" pitchFamily="34" charset="0"/>
                <a:sym typeface="Arial"/>
              </a:rPr>
              <a:t>RMSE: 0.15</a:t>
            </a:r>
            <a:endParaRPr sz="1600" dirty="0">
              <a:solidFill>
                <a:schemeClr val="accent2"/>
              </a:solidFill>
            </a:endParaRPr>
          </a:p>
        </p:txBody>
      </p:sp>
      <p:sp>
        <p:nvSpPr>
          <p:cNvPr id="1322" name="Google Shape;1322;p45"/>
          <p:cNvSpPr txBox="1">
            <a:spLocks noGrp="1"/>
          </p:cNvSpPr>
          <p:nvPr>
            <p:ph type="ctrTitle"/>
          </p:nvPr>
        </p:nvSpPr>
        <p:spPr>
          <a:xfrm>
            <a:off x="1011829" y="1801976"/>
            <a:ext cx="2028606" cy="678079"/>
          </a:xfrm>
          <a:prstGeom prst="rect">
            <a:avLst/>
          </a:prstGeom>
        </p:spPr>
        <p:txBody>
          <a:bodyPr spcFirstLastPara="1" wrap="square" lIns="91425" tIns="91425" rIns="91425" bIns="91425" anchor="t" anchorCtr="0">
            <a:noAutofit/>
          </a:bodyPr>
          <a:lstStyle/>
          <a:p>
            <a:r>
              <a:rPr lang="en" sz="1600" dirty="0">
                <a:solidFill>
                  <a:schemeClr val="accent1"/>
                </a:solidFill>
              </a:rPr>
              <a:t> Score: </a:t>
            </a:r>
            <a:r>
              <a:rPr lang="en-IL" sz="1600" b="1" dirty="0">
                <a:solidFill>
                  <a:schemeClr val="accent1"/>
                </a:solidFill>
                <a:latin typeface="Share Tech" pitchFamily="2" charset="77"/>
                <a:cs typeface="Shonar Bangla" panose="020B0604020202020204" pitchFamily="34" charset="0"/>
                <a:sym typeface="Arial"/>
              </a:rPr>
              <a:t>0.48</a:t>
            </a:r>
            <a:br>
              <a:rPr lang="en-IL" sz="1600" b="1" dirty="0">
                <a:solidFill>
                  <a:schemeClr val="accent1"/>
                </a:solidFill>
                <a:latin typeface="Share Tech" pitchFamily="2" charset="77"/>
                <a:cs typeface="Shonar Bangla" panose="020B0604020202020204" pitchFamily="34" charset="0"/>
                <a:sym typeface="Arial"/>
              </a:rPr>
            </a:br>
            <a:r>
              <a:rPr lang="en-IL" sz="1600" b="1" dirty="0">
                <a:solidFill>
                  <a:schemeClr val="accent1"/>
                </a:solidFill>
                <a:latin typeface="Share Tech" pitchFamily="2" charset="77"/>
                <a:cs typeface="Shonar Bangla" panose="020B0604020202020204" pitchFamily="34" charset="0"/>
                <a:sym typeface="Arial"/>
              </a:rPr>
              <a:t>RMSE: 0.5</a:t>
            </a:r>
            <a:br>
              <a:rPr lang="en-IL" sz="1600" b="1" dirty="0">
                <a:solidFill>
                  <a:schemeClr val="accent6"/>
                </a:solidFill>
                <a:latin typeface="Share Tech" pitchFamily="2" charset="77"/>
                <a:cs typeface="Shonar Bangla" panose="020B0604020202020204" pitchFamily="34" charset="0"/>
                <a:sym typeface="Arial"/>
              </a:rPr>
            </a:br>
            <a:r>
              <a:rPr lang="en-IL" sz="1600" b="1" dirty="0">
                <a:solidFill>
                  <a:schemeClr val="accent1"/>
                </a:solidFill>
                <a:latin typeface="Share Tech" pitchFamily="2" charset="77"/>
                <a:cs typeface="Shonar Bangla" panose="020B0604020202020204" pitchFamily="34" charset="0"/>
                <a:sym typeface="Arial"/>
              </a:rPr>
              <a:t> </a:t>
            </a:r>
            <a:br>
              <a:rPr lang="en-IL" sz="1600" b="1" dirty="0">
                <a:solidFill>
                  <a:schemeClr val="accent6"/>
                </a:solidFill>
                <a:latin typeface="Share Tech" pitchFamily="2" charset="77"/>
                <a:cs typeface="Shonar Bangla" panose="020B0604020202020204" pitchFamily="34" charset="0"/>
                <a:sym typeface="Arial"/>
              </a:rPr>
            </a:br>
            <a:endParaRPr sz="1600" dirty="0">
              <a:solidFill>
                <a:schemeClr val="accent1"/>
              </a:solidFill>
            </a:endParaRPr>
          </a:p>
        </p:txBody>
      </p:sp>
      <p:sp>
        <p:nvSpPr>
          <p:cNvPr id="1323" name="Google Shape;1323;p45"/>
          <p:cNvSpPr txBox="1">
            <a:spLocks noGrp="1"/>
          </p:cNvSpPr>
          <p:nvPr>
            <p:ph type="ctrTitle" idx="4"/>
          </p:nvPr>
        </p:nvSpPr>
        <p:spPr>
          <a:xfrm>
            <a:off x="6245202" y="1801977"/>
            <a:ext cx="1881300" cy="421500"/>
          </a:xfrm>
          <a:prstGeom prst="rect">
            <a:avLst/>
          </a:prstGeom>
          <a:noFill/>
          <a:ln>
            <a:noFill/>
          </a:ln>
        </p:spPr>
        <p:txBody>
          <a:bodyPr spcFirstLastPara="1" wrap="square" lIns="91425" tIns="91425" rIns="91425" bIns="91425" anchor="t" anchorCtr="0">
            <a:noAutofit/>
          </a:bodyPr>
          <a:lstStyle/>
          <a:p>
            <a:r>
              <a:rPr lang="en" sz="1600" dirty="0">
                <a:solidFill>
                  <a:schemeClr val="accent1"/>
                </a:solidFill>
              </a:rPr>
              <a:t>Score: 0.53</a:t>
            </a:r>
            <a:br>
              <a:rPr lang="en" sz="1600" dirty="0">
                <a:solidFill>
                  <a:schemeClr val="accent1"/>
                </a:solidFill>
              </a:rPr>
            </a:br>
            <a:r>
              <a:rPr lang="en" sz="1600" dirty="0">
                <a:solidFill>
                  <a:schemeClr val="accent1"/>
                </a:solidFill>
              </a:rPr>
              <a:t>RMSE: 0.13</a:t>
            </a:r>
            <a:endParaRPr sz="1600" dirty="0">
              <a:solidFill>
                <a:schemeClr val="accent1"/>
              </a:solidFill>
            </a:endParaRPr>
          </a:p>
        </p:txBody>
      </p:sp>
      <p:pic>
        <p:nvPicPr>
          <p:cNvPr id="3" name="Graphic 2" descr="Ribbon with solid fill">
            <a:extLst>
              <a:ext uri="{FF2B5EF4-FFF2-40B4-BE49-F238E27FC236}">
                <a16:creationId xmlns:a16="http://schemas.microsoft.com/office/drawing/2014/main" id="{0A10EEAE-239C-5548-9FA2-EF067FEA663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000816" y="1040073"/>
            <a:ext cx="423994" cy="423994"/>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7" name="Rectangle 6">
            <a:extLst>
              <a:ext uri="{FF2B5EF4-FFF2-40B4-BE49-F238E27FC236}">
                <a16:creationId xmlns:a16="http://schemas.microsoft.com/office/drawing/2014/main" id="{1155225F-FB99-DF4B-AA34-522C3759F571}"/>
              </a:ext>
            </a:extLst>
          </p:cNvPr>
          <p:cNvSpPr/>
          <p:nvPr/>
        </p:nvSpPr>
        <p:spPr>
          <a:xfrm>
            <a:off x="1088968" y="1936865"/>
            <a:ext cx="1596044" cy="1371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8" name="Google Shape;1361;p47">
            <a:extLst>
              <a:ext uri="{FF2B5EF4-FFF2-40B4-BE49-F238E27FC236}">
                <a16:creationId xmlns:a16="http://schemas.microsoft.com/office/drawing/2014/main" id="{AD694A2A-8D87-DE4B-9FA8-FDD8CA4CE79D}"/>
              </a:ext>
            </a:extLst>
          </p:cNvPr>
          <p:cNvSpPr txBox="1">
            <a:spLocks/>
          </p:cNvSpPr>
          <p:nvPr/>
        </p:nvSpPr>
        <p:spPr>
          <a:xfrm>
            <a:off x="2660400" y="2061965"/>
            <a:ext cx="3823200" cy="1121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200"/>
              <a:buFont typeface="Share Tech"/>
              <a:buNone/>
              <a:defRPr sz="2400" b="0" i="0" u="none" strike="noStrike" cap="none">
                <a:solidFill>
                  <a:schemeClr val="accent1"/>
                </a:solidFill>
                <a:latin typeface="Share Tech"/>
                <a:ea typeface="Share Tech"/>
                <a:cs typeface="Share Tech"/>
                <a:sym typeface="Share Tech"/>
              </a:defRPr>
            </a:lvl1pPr>
            <a:lvl2pPr marR="0" lvl="1"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2pPr>
            <a:lvl3pPr marR="0" lvl="2"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3pPr>
            <a:lvl4pPr marR="0" lvl="3"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4pPr>
            <a:lvl5pPr marR="0" lvl="4"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5pPr>
            <a:lvl6pPr marR="0" lvl="5"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6pPr>
            <a:lvl7pPr marR="0" lvl="6"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7pPr>
            <a:lvl8pPr marR="0" lvl="7"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8pPr>
            <a:lvl9pPr marR="0" lvl="8"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9pPr>
          </a:lstStyle>
          <a:p>
            <a:r>
              <a:rPr lang="en-US" sz="8000" dirty="0">
                <a:solidFill>
                  <a:schemeClr val="bg1"/>
                </a:solidFill>
              </a:rPr>
              <a:t>THANKS</a:t>
            </a:r>
          </a:p>
        </p:txBody>
      </p:sp>
    </p:spTree>
    <p:extLst>
      <p:ext uri="{BB962C8B-B14F-4D97-AF65-F5344CB8AC3E}">
        <p14:creationId xmlns:p14="http://schemas.microsoft.com/office/powerpoint/2010/main" val="4082300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298478" y="421450"/>
            <a:ext cx="5875109" cy="391574"/>
          </a:xfrm>
          <a:prstGeom prst="rect">
            <a:avLst/>
          </a:prstGeom>
        </p:spPr>
        <p:txBody>
          <a:bodyPr spcFirstLastPara="1" wrap="square" lIns="91425" tIns="91425" rIns="91425" bIns="91425" anchor="b" anchorCtr="0">
            <a:noAutofit/>
          </a:bodyPr>
          <a:lstStyle/>
          <a:p>
            <a:pPr lvl="0"/>
            <a:r>
              <a:rPr lang="en" dirty="0"/>
              <a:t>UNDERSTANDING THE PROBLEM</a:t>
            </a:r>
            <a:endParaRPr dirty="0"/>
          </a:p>
        </p:txBody>
      </p:sp>
      <p:grpSp>
        <p:nvGrpSpPr>
          <p:cNvPr id="528" name="Google Shape;528;p28"/>
          <p:cNvGrpSpPr/>
          <p:nvPr/>
        </p:nvGrpSpPr>
        <p:grpSpPr>
          <a:xfrm>
            <a:off x="8509948" y="-292866"/>
            <a:ext cx="862807" cy="1868095"/>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roup 64">
            <a:extLst>
              <a:ext uri="{FF2B5EF4-FFF2-40B4-BE49-F238E27FC236}">
                <a16:creationId xmlns:a16="http://schemas.microsoft.com/office/drawing/2014/main" id="{D26D3FC7-021A-8A49-A9F8-B0B05E24ECF5}"/>
              </a:ext>
            </a:extLst>
          </p:cNvPr>
          <p:cNvGrpSpPr/>
          <p:nvPr/>
        </p:nvGrpSpPr>
        <p:grpSpPr>
          <a:xfrm>
            <a:off x="1052887" y="1684541"/>
            <a:ext cx="837340" cy="780132"/>
            <a:chOff x="3530425" y="3263463"/>
            <a:chExt cx="358843" cy="450045"/>
          </a:xfrm>
        </p:grpSpPr>
        <p:grpSp>
          <p:nvGrpSpPr>
            <p:cNvPr id="66" name="Google Shape;11117;p60">
              <a:extLst>
                <a:ext uri="{FF2B5EF4-FFF2-40B4-BE49-F238E27FC236}">
                  <a16:creationId xmlns:a16="http://schemas.microsoft.com/office/drawing/2014/main" id="{4332A012-1007-BE4D-8633-E5CB52B6D6E7}"/>
                </a:ext>
              </a:extLst>
            </p:cNvPr>
            <p:cNvGrpSpPr/>
            <p:nvPr/>
          </p:nvGrpSpPr>
          <p:grpSpPr>
            <a:xfrm>
              <a:off x="3541011" y="3367320"/>
              <a:ext cx="348257" cy="346188"/>
              <a:chOff x="3541011" y="3367320"/>
              <a:chExt cx="348257" cy="346188"/>
            </a:xfrm>
          </p:grpSpPr>
          <p:sp>
            <p:nvSpPr>
              <p:cNvPr id="69" name="Google Shape;11118;p60">
                <a:extLst>
                  <a:ext uri="{FF2B5EF4-FFF2-40B4-BE49-F238E27FC236}">
                    <a16:creationId xmlns:a16="http://schemas.microsoft.com/office/drawing/2014/main" id="{3CA7D527-50AF-CC46-86B8-02F234BB7572}"/>
                  </a:ext>
                </a:extLst>
              </p:cNvPr>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1119;p60">
                <a:extLst>
                  <a:ext uri="{FF2B5EF4-FFF2-40B4-BE49-F238E27FC236}">
                    <a16:creationId xmlns:a16="http://schemas.microsoft.com/office/drawing/2014/main" id="{1CBA97B8-7BEB-DA44-A18E-A2FAFFB6EF98}"/>
                  </a:ext>
                </a:extLst>
              </p:cNvPr>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1120;p60">
                <a:extLst>
                  <a:ext uri="{FF2B5EF4-FFF2-40B4-BE49-F238E27FC236}">
                    <a16:creationId xmlns:a16="http://schemas.microsoft.com/office/drawing/2014/main" id="{EEF30E11-B4F8-E141-9A22-761725289095}"/>
                  </a:ext>
                </a:extLst>
              </p:cNvPr>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1121;p60">
                <a:extLst>
                  <a:ext uri="{FF2B5EF4-FFF2-40B4-BE49-F238E27FC236}">
                    <a16:creationId xmlns:a16="http://schemas.microsoft.com/office/drawing/2014/main" id="{23E3DC9C-D115-FE4D-80E1-693F623ADD63}"/>
                  </a:ext>
                </a:extLst>
              </p:cNvPr>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11946;p61">
              <a:extLst>
                <a:ext uri="{FF2B5EF4-FFF2-40B4-BE49-F238E27FC236}">
                  <a16:creationId xmlns:a16="http://schemas.microsoft.com/office/drawing/2014/main" id="{132AA9E8-01BE-A545-A021-054522B050BF}"/>
                </a:ext>
              </a:extLst>
            </p:cNvPr>
            <p:cNvSpPr/>
            <p:nvPr/>
          </p:nvSpPr>
          <p:spPr>
            <a:xfrm>
              <a:off x="3530425" y="3263463"/>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sp>
          <p:nvSpPr>
            <p:cNvPr id="68" name="Google Shape;11947;p61">
              <a:extLst>
                <a:ext uri="{FF2B5EF4-FFF2-40B4-BE49-F238E27FC236}">
                  <a16:creationId xmlns:a16="http://schemas.microsoft.com/office/drawing/2014/main" id="{DFD85240-35A5-3C4D-84B0-2FBF6AAE8F1D}"/>
                </a:ext>
              </a:extLst>
            </p:cNvPr>
            <p:cNvSpPr/>
            <p:nvPr/>
          </p:nvSpPr>
          <p:spPr>
            <a:xfrm>
              <a:off x="3591916" y="3317763"/>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grpSp>
      <p:grpSp>
        <p:nvGrpSpPr>
          <p:cNvPr id="97" name="Google Shape;1281;p45">
            <a:extLst>
              <a:ext uri="{FF2B5EF4-FFF2-40B4-BE49-F238E27FC236}">
                <a16:creationId xmlns:a16="http://schemas.microsoft.com/office/drawing/2014/main" id="{1787D529-68D6-3B4D-B59F-ACF097493902}"/>
              </a:ext>
            </a:extLst>
          </p:cNvPr>
          <p:cNvGrpSpPr/>
          <p:nvPr/>
        </p:nvGrpSpPr>
        <p:grpSpPr>
          <a:xfrm>
            <a:off x="6182432" y="1667169"/>
            <a:ext cx="1235812" cy="758558"/>
            <a:chOff x="3672800" y="2231525"/>
            <a:chExt cx="891225" cy="491150"/>
          </a:xfrm>
          <a:solidFill>
            <a:srgbClr val="657E93"/>
          </a:solidFill>
        </p:grpSpPr>
        <p:sp>
          <p:nvSpPr>
            <p:cNvPr id="98" name="Google Shape;1282;p45">
              <a:extLst>
                <a:ext uri="{FF2B5EF4-FFF2-40B4-BE49-F238E27FC236}">
                  <a16:creationId xmlns:a16="http://schemas.microsoft.com/office/drawing/2014/main" id="{86C089DA-D048-D242-9768-934FB4395D70}"/>
                </a:ext>
              </a:extLst>
            </p:cNvPr>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99" name="Google Shape;1283;p45">
              <a:extLst>
                <a:ext uri="{FF2B5EF4-FFF2-40B4-BE49-F238E27FC236}">
                  <a16:creationId xmlns:a16="http://schemas.microsoft.com/office/drawing/2014/main" id="{ACDB6EC6-B916-7248-950E-9E1463410701}"/>
                </a:ext>
              </a:extLst>
            </p:cNvPr>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00" name="Google Shape;1284;p45">
              <a:extLst>
                <a:ext uri="{FF2B5EF4-FFF2-40B4-BE49-F238E27FC236}">
                  <a16:creationId xmlns:a16="http://schemas.microsoft.com/office/drawing/2014/main" id="{ADB19581-C073-3B47-8AE0-8A81E1FBB6B5}"/>
                </a:ext>
              </a:extLst>
            </p:cNvPr>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01" name="Google Shape;1285;p45">
              <a:extLst>
                <a:ext uri="{FF2B5EF4-FFF2-40B4-BE49-F238E27FC236}">
                  <a16:creationId xmlns:a16="http://schemas.microsoft.com/office/drawing/2014/main" id="{EFEC3C2E-564A-BD48-A86B-CF6A9F47802C}"/>
                </a:ext>
              </a:extLst>
            </p:cNvPr>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02" name="Google Shape;1286;p45">
              <a:extLst>
                <a:ext uri="{FF2B5EF4-FFF2-40B4-BE49-F238E27FC236}">
                  <a16:creationId xmlns:a16="http://schemas.microsoft.com/office/drawing/2014/main" id="{490E206A-345C-0447-B2EC-EC54288D0A06}"/>
                </a:ext>
              </a:extLst>
            </p:cNvPr>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03" name="Google Shape;1287;p45">
              <a:extLst>
                <a:ext uri="{FF2B5EF4-FFF2-40B4-BE49-F238E27FC236}">
                  <a16:creationId xmlns:a16="http://schemas.microsoft.com/office/drawing/2014/main" id="{BD1D5548-9E4A-FA42-8B39-C6F3F15AF890}"/>
                </a:ext>
              </a:extLst>
            </p:cNvPr>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04" name="Google Shape;1288;p45">
              <a:extLst>
                <a:ext uri="{FF2B5EF4-FFF2-40B4-BE49-F238E27FC236}">
                  <a16:creationId xmlns:a16="http://schemas.microsoft.com/office/drawing/2014/main" id="{8A4CCE03-DB49-7C43-BE7E-DD1C28C21C7E}"/>
                </a:ext>
              </a:extLst>
            </p:cNvPr>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05" name="Google Shape;1289;p45">
              <a:extLst>
                <a:ext uri="{FF2B5EF4-FFF2-40B4-BE49-F238E27FC236}">
                  <a16:creationId xmlns:a16="http://schemas.microsoft.com/office/drawing/2014/main" id="{4221F706-778F-414C-ADE9-8FAAC415C85C}"/>
                </a:ext>
              </a:extLst>
            </p:cNvPr>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06" name="Google Shape;1290;p45">
              <a:extLst>
                <a:ext uri="{FF2B5EF4-FFF2-40B4-BE49-F238E27FC236}">
                  <a16:creationId xmlns:a16="http://schemas.microsoft.com/office/drawing/2014/main" id="{5BE75414-1DAB-DB49-87FD-AB467B1EFA8D}"/>
                </a:ext>
              </a:extLst>
            </p:cNvPr>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07" name="Google Shape;1291;p45">
              <a:extLst>
                <a:ext uri="{FF2B5EF4-FFF2-40B4-BE49-F238E27FC236}">
                  <a16:creationId xmlns:a16="http://schemas.microsoft.com/office/drawing/2014/main" id="{8964D773-64E0-4C4D-8548-390744E3D389}"/>
                </a:ext>
              </a:extLst>
            </p:cNvPr>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08" name="Google Shape;1292;p45">
              <a:extLst>
                <a:ext uri="{FF2B5EF4-FFF2-40B4-BE49-F238E27FC236}">
                  <a16:creationId xmlns:a16="http://schemas.microsoft.com/office/drawing/2014/main" id="{395D5C96-6DF8-9E43-BDC4-9137104D97E8}"/>
                </a:ext>
              </a:extLst>
            </p:cNvPr>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09" name="Google Shape;1293;p45">
              <a:extLst>
                <a:ext uri="{FF2B5EF4-FFF2-40B4-BE49-F238E27FC236}">
                  <a16:creationId xmlns:a16="http://schemas.microsoft.com/office/drawing/2014/main" id="{98F9486E-4CDA-D445-8C39-DA615F23EBAB}"/>
                </a:ext>
              </a:extLst>
            </p:cNvPr>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10" name="Google Shape;1294;p45">
              <a:extLst>
                <a:ext uri="{FF2B5EF4-FFF2-40B4-BE49-F238E27FC236}">
                  <a16:creationId xmlns:a16="http://schemas.microsoft.com/office/drawing/2014/main" id="{74A59816-71A1-C347-AA42-108CCED6BAF4}"/>
                </a:ext>
              </a:extLst>
            </p:cNvPr>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11" name="Google Shape;1295;p45">
              <a:extLst>
                <a:ext uri="{FF2B5EF4-FFF2-40B4-BE49-F238E27FC236}">
                  <a16:creationId xmlns:a16="http://schemas.microsoft.com/office/drawing/2014/main" id="{5A0AACA6-94E3-CE47-8226-AA1CE960C08F}"/>
                </a:ext>
              </a:extLst>
            </p:cNvPr>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12" name="Google Shape;1296;p45">
              <a:extLst>
                <a:ext uri="{FF2B5EF4-FFF2-40B4-BE49-F238E27FC236}">
                  <a16:creationId xmlns:a16="http://schemas.microsoft.com/office/drawing/2014/main" id="{F6F06B08-05CD-0147-AE03-809B15FE456D}"/>
                </a:ext>
              </a:extLst>
            </p:cNvPr>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13" name="Google Shape;1297;p45">
              <a:extLst>
                <a:ext uri="{FF2B5EF4-FFF2-40B4-BE49-F238E27FC236}">
                  <a16:creationId xmlns:a16="http://schemas.microsoft.com/office/drawing/2014/main" id="{11AE594E-348B-FC47-BD9C-576F8EF9B7A3}"/>
                </a:ext>
              </a:extLst>
            </p:cNvPr>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14" name="Google Shape;1298;p45">
              <a:extLst>
                <a:ext uri="{FF2B5EF4-FFF2-40B4-BE49-F238E27FC236}">
                  <a16:creationId xmlns:a16="http://schemas.microsoft.com/office/drawing/2014/main" id="{0715997F-B137-994D-BAAA-37462CD985AF}"/>
                </a:ext>
              </a:extLst>
            </p:cNvPr>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15" name="Google Shape;1299;p45">
              <a:extLst>
                <a:ext uri="{FF2B5EF4-FFF2-40B4-BE49-F238E27FC236}">
                  <a16:creationId xmlns:a16="http://schemas.microsoft.com/office/drawing/2014/main" id="{B75D092D-5EB9-244D-A525-E9C8BB0EEDF2}"/>
                </a:ext>
              </a:extLst>
            </p:cNvPr>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16" name="Google Shape;1300;p45">
              <a:extLst>
                <a:ext uri="{FF2B5EF4-FFF2-40B4-BE49-F238E27FC236}">
                  <a16:creationId xmlns:a16="http://schemas.microsoft.com/office/drawing/2014/main" id="{FA18AA2E-F2CE-4D4A-9A4C-0B03A05D09D9}"/>
                </a:ext>
              </a:extLst>
            </p:cNvPr>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grpSp>
      <p:sp>
        <p:nvSpPr>
          <p:cNvPr id="117" name="Google Shape;507;p28">
            <a:extLst>
              <a:ext uri="{FF2B5EF4-FFF2-40B4-BE49-F238E27FC236}">
                <a16:creationId xmlns:a16="http://schemas.microsoft.com/office/drawing/2014/main" id="{BCE5A8BF-44C8-E145-AA39-6E2904B39263}"/>
              </a:ext>
            </a:extLst>
          </p:cNvPr>
          <p:cNvSpPr txBox="1">
            <a:spLocks/>
          </p:cNvSpPr>
          <p:nvPr/>
        </p:nvSpPr>
        <p:spPr>
          <a:xfrm>
            <a:off x="763944" y="3197264"/>
            <a:ext cx="1446565" cy="59872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RPr/>
            </a:defPPr>
            <a:lvl1pPr algn="ctr">
              <a:buSzPts val="3600"/>
              <a:buFont typeface="Share Tech"/>
              <a:buNone/>
              <a:defRPr sz="1600">
                <a:solidFill>
                  <a:schemeClr val="lt1"/>
                </a:solidFill>
                <a:latin typeface="Share Tech"/>
                <a:ea typeface="Share Tech"/>
                <a:cs typeface="Share Tech"/>
              </a:defRPr>
            </a:lvl1pPr>
            <a:lvl2pPr algn="ctr">
              <a:buClr>
                <a:srgbClr val="D9D9D9"/>
              </a:buClr>
              <a:buSzPts val="1800"/>
              <a:buFont typeface="Share Tech"/>
              <a:buNone/>
              <a:defRPr sz="1800">
                <a:solidFill>
                  <a:srgbClr val="D9D9D9"/>
                </a:solidFill>
                <a:latin typeface="Share Tech"/>
                <a:ea typeface="Share Tech"/>
                <a:cs typeface="Share Tech"/>
              </a:defRPr>
            </a:lvl2pPr>
            <a:lvl3pPr algn="ctr">
              <a:buClr>
                <a:srgbClr val="D9D9D9"/>
              </a:buClr>
              <a:buSzPts val="1800"/>
              <a:buFont typeface="Share Tech"/>
              <a:buNone/>
              <a:defRPr sz="1800">
                <a:solidFill>
                  <a:srgbClr val="D9D9D9"/>
                </a:solidFill>
                <a:latin typeface="Share Tech"/>
                <a:ea typeface="Share Tech"/>
                <a:cs typeface="Share Tech"/>
              </a:defRPr>
            </a:lvl3pPr>
            <a:lvl4pPr algn="ctr">
              <a:buClr>
                <a:srgbClr val="D9D9D9"/>
              </a:buClr>
              <a:buSzPts val="1800"/>
              <a:buFont typeface="Share Tech"/>
              <a:buNone/>
              <a:defRPr sz="1800">
                <a:solidFill>
                  <a:srgbClr val="D9D9D9"/>
                </a:solidFill>
                <a:latin typeface="Share Tech"/>
                <a:ea typeface="Share Tech"/>
                <a:cs typeface="Share Tech"/>
              </a:defRPr>
            </a:lvl4pPr>
            <a:lvl5pPr algn="ctr">
              <a:buClr>
                <a:srgbClr val="D9D9D9"/>
              </a:buClr>
              <a:buSzPts val="1800"/>
              <a:buFont typeface="Share Tech"/>
              <a:buNone/>
              <a:defRPr sz="1800">
                <a:solidFill>
                  <a:srgbClr val="D9D9D9"/>
                </a:solidFill>
                <a:latin typeface="Share Tech"/>
                <a:ea typeface="Share Tech"/>
                <a:cs typeface="Share Tech"/>
              </a:defRPr>
            </a:lvl5pPr>
            <a:lvl6pPr algn="ctr">
              <a:buClr>
                <a:srgbClr val="D9D9D9"/>
              </a:buClr>
              <a:buSzPts val="1800"/>
              <a:buFont typeface="Share Tech"/>
              <a:buNone/>
              <a:defRPr sz="1800">
                <a:solidFill>
                  <a:srgbClr val="D9D9D9"/>
                </a:solidFill>
                <a:latin typeface="Share Tech"/>
                <a:ea typeface="Share Tech"/>
                <a:cs typeface="Share Tech"/>
              </a:defRPr>
            </a:lvl6pPr>
            <a:lvl7pPr algn="ctr">
              <a:buClr>
                <a:srgbClr val="D9D9D9"/>
              </a:buClr>
              <a:buSzPts val="1800"/>
              <a:buFont typeface="Share Tech"/>
              <a:buNone/>
              <a:defRPr sz="1800">
                <a:solidFill>
                  <a:srgbClr val="D9D9D9"/>
                </a:solidFill>
                <a:latin typeface="Share Tech"/>
                <a:ea typeface="Share Tech"/>
                <a:cs typeface="Share Tech"/>
              </a:defRPr>
            </a:lvl7pPr>
            <a:lvl8pPr algn="ctr">
              <a:buClr>
                <a:srgbClr val="D9D9D9"/>
              </a:buClr>
              <a:buSzPts val="1800"/>
              <a:buFont typeface="Share Tech"/>
              <a:buNone/>
              <a:defRPr sz="1800">
                <a:solidFill>
                  <a:srgbClr val="D9D9D9"/>
                </a:solidFill>
                <a:latin typeface="Share Tech"/>
                <a:ea typeface="Share Tech"/>
                <a:cs typeface="Share Tech"/>
              </a:defRPr>
            </a:lvl8pPr>
            <a:lvl9pPr algn="ctr">
              <a:buClr>
                <a:srgbClr val="D9D9D9"/>
              </a:buClr>
              <a:buSzPts val="1800"/>
              <a:buFont typeface="Share Tech"/>
              <a:buNone/>
              <a:defRPr sz="1800">
                <a:solidFill>
                  <a:srgbClr val="D9D9D9"/>
                </a:solidFill>
                <a:latin typeface="Share Tech"/>
                <a:ea typeface="Share Tech"/>
                <a:cs typeface="Share Tech"/>
              </a:defRPr>
            </a:lvl9pPr>
          </a:lstStyle>
          <a:p>
            <a:r>
              <a:rPr lang="en-US" dirty="0"/>
              <a:t>New </a:t>
            </a:r>
          </a:p>
          <a:p>
            <a:r>
              <a:rPr lang="en-US" dirty="0"/>
              <a:t>Publisher</a:t>
            </a:r>
            <a:r>
              <a:rPr lang="he-IL" dirty="0"/>
              <a:t> </a:t>
            </a:r>
            <a:r>
              <a:rPr lang="en-US" dirty="0"/>
              <a:t> - Asymmetric information</a:t>
            </a:r>
          </a:p>
        </p:txBody>
      </p:sp>
      <p:sp>
        <p:nvSpPr>
          <p:cNvPr id="118" name="Google Shape;507;p28">
            <a:extLst>
              <a:ext uri="{FF2B5EF4-FFF2-40B4-BE49-F238E27FC236}">
                <a16:creationId xmlns:a16="http://schemas.microsoft.com/office/drawing/2014/main" id="{2C5AA87D-307E-074E-BAB4-A8F1F81013A9}"/>
              </a:ext>
            </a:extLst>
          </p:cNvPr>
          <p:cNvSpPr txBox="1">
            <a:spLocks/>
          </p:cNvSpPr>
          <p:nvPr/>
        </p:nvSpPr>
        <p:spPr>
          <a:xfrm>
            <a:off x="2511261" y="2999737"/>
            <a:ext cx="1446565" cy="59872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RPr/>
            </a:defPPr>
            <a:lvl1pPr algn="ctr">
              <a:buSzPts val="3600"/>
              <a:buFont typeface="Share Tech"/>
              <a:buNone/>
              <a:defRPr sz="1600">
                <a:solidFill>
                  <a:schemeClr val="lt1"/>
                </a:solidFill>
                <a:latin typeface="Share Tech"/>
                <a:ea typeface="Share Tech"/>
                <a:cs typeface="Share Tech"/>
              </a:defRPr>
            </a:lvl1pPr>
            <a:lvl2pPr algn="ctr">
              <a:buClr>
                <a:srgbClr val="D9D9D9"/>
              </a:buClr>
              <a:buSzPts val="1800"/>
              <a:buFont typeface="Share Tech"/>
              <a:buNone/>
              <a:defRPr sz="1800">
                <a:solidFill>
                  <a:srgbClr val="D9D9D9"/>
                </a:solidFill>
                <a:latin typeface="Share Tech"/>
                <a:ea typeface="Share Tech"/>
                <a:cs typeface="Share Tech"/>
              </a:defRPr>
            </a:lvl2pPr>
            <a:lvl3pPr algn="ctr">
              <a:buClr>
                <a:srgbClr val="D9D9D9"/>
              </a:buClr>
              <a:buSzPts val="1800"/>
              <a:buFont typeface="Share Tech"/>
              <a:buNone/>
              <a:defRPr sz="1800">
                <a:solidFill>
                  <a:srgbClr val="D9D9D9"/>
                </a:solidFill>
                <a:latin typeface="Share Tech"/>
                <a:ea typeface="Share Tech"/>
                <a:cs typeface="Share Tech"/>
              </a:defRPr>
            </a:lvl3pPr>
            <a:lvl4pPr algn="ctr">
              <a:buClr>
                <a:srgbClr val="D9D9D9"/>
              </a:buClr>
              <a:buSzPts val="1800"/>
              <a:buFont typeface="Share Tech"/>
              <a:buNone/>
              <a:defRPr sz="1800">
                <a:solidFill>
                  <a:srgbClr val="D9D9D9"/>
                </a:solidFill>
                <a:latin typeface="Share Tech"/>
                <a:ea typeface="Share Tech"/>
                <a:cs typeface="Share Tech"/>
              </a:defRPr>
            </a:lvl4pPr>
            <a:lvl5pPr algn="ctr">
              <a:buClr>
                <a:srgbClr val="D9D9D9"/>
              </a:buClr>
              <a:buSzPts val="1800"/>
              <a:buFont typeface="Share Tech"/>
              <a:buNone/>
              <a:defRPr sz="1800">
                <a:solidFill>
                  <a:srgbClr val="D9D9D9"/>
                </a:solidFill>
                <a:latin typeface="Share Tech"/>
                <a:ea typeface="Share Tech"/>
                <a:cs typeface="Share Tech"/>
              </a:defRPr>
            </a:lvl5pPr>
            <a:lvl6pPr algn="ctr">
              <a:buClr>
                <a:srgbClr val="D9D9D9"/>
              </a:buClr>
              <a:buSzPts val="1800"/>
              <a:buFont typeface="Share Tech"/>
              <a:buNone/>
              <a:defRPr sz="1800">
                <a:solidFill>
                  <a:srgbClr val="D9D9D9"/>
                </a:solidFill>
                <a:latin typeface="Share Tech"/>
                <a:ea typeface="Share Tech"/>
                <a:cs typeface="Share Tech"/>
              </a:defRPr>
            </a:lvl6pPr>
            <a:lvl7pPr algn="ctr">
              <a:buClr>
                <a:srgbClr val="D9D9D9"/>
              </a:buClr>
              <a:buSzPts val="1800"/>
              <a:buFont typeface="Share Tech"/>
              <a:buNone/>
              <a:defRPr sz="1800">
                <a:solidFill>
                  <a:srgbClr val="D9D9D9"/>
                </a:solidFill>
                <a:latin typeface="Share Tech"/>
                <a:ea typeface="Share Tech"/>
                <a:cs typeface="Share Tech"/>
              </a:defRPr>
            </a:lvl7pPr>
            <a:lvl8pPr algn="ctr">
              <a:buClr>
                <a:srgbClr val="D9D9D9"/>
              </a:buClr>
              <a:buSzPts val="1800"/>
              <a:buFont typeface="Share Tech"/>
              <a:buNone/>
              <a:defRPr sz="1800">
                <a:solidFill>
                  <a:srgbClr val="D9D9D9"/>
                </a:solidFill>
                <a:latin typeface="Share Tech"/>
                <a:ea typeface="Share Tech"/>
                <a:cs typeface="Share Tech"/>
              </a:defRPr>
            </a:lvl8pPr>
            <a:lvl9pPr algn="ctr">
              <a:buClr>
                <a:srgbClr val="D9D9D9"/>
              </a:buClr>
              <a:buSzPts val="1800"/>
              <a:buFont typeface="Share Tech"/>
              <a:buNone/>
              <a:defRPr sz="1800">
                <a:solidFill>
                  <a:srgbClr val="D9D9D9"/>
                </a:solidFill>
                <a:latin typeface="Share Tech"/>
                <a:ea typeface="Share Tech"/>
                <a:cs typeface="Share Tech"/>
              </a:defRPr>
            </a:lvl9pPr>
          </a:lstStyle>
          <a:p>
            <a:r>
              <a:rPr lang="en-US" dirty="0"/>
              <a:t>Optimizing apartment renovation</a:t>
            </a:r>
          </a:p>
        </p:txBody>
      </p:sp>
      <p:sp>
        <p:nvSpPr>
          <p:cNvPr id="119" name="Google Shape;507;p28">
            <a:extLst>
              <a:ext uri="{FF2B5EF4-FFF2-40B4-BE49-F238E27FC236}">
                <a16:creationId xmlns:a16="http://schemas.microsoft.com/office/drawing/2014/main" id="{1F56F110-843F-7A4F-B43D-A3C18A9465A8}"/>
              </a:ext>
            </a:extLst>
          </p:cNvPr>
          <p:cNvSpPr txBox="1">
            <a:spLocks/>
          </p:cNvSpPr>
          <p:nvPr/>
        </p:nvSpPr>
        <p:spPr>
          <a:xfrm>
            <a:off x="5944737" y="2930491"/>
            <a:ext cx="1749230" cy="65348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ctr"/>
            <a:r>
              <a:rPr lang="en-US" sz="1600" dirty="0"/>
              <a:t>Optimizing publishing and property search</a:t>
            </a:r>
          </a:p>
        </p:txBody>
      </p:sp>
      <p:pic>
        <p:nvPicPr>
          <p:cNvPr id="5" name="Graphic 4" descr="Iceberg outline">
            <a:extLst>
              <a:ext uri="{FF2B5EF4-FFF2-40B4-BE49-F238E27FC236}">
                <a16:creationId xmlns:a16="http://schemas.microsoft.com/office/drawing/2014/main" id="{2F8BEBB5-FF65-6E40-AD3C-D53A9B221E1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656047" y="323922"/>
            <a:ext cx="1054764" cy="1263154"/>
          </a:xfrm>
          <a:prstGeom prst="rect">
            <a:avLst/>
          </a:prstGeom>
        </p:spPr>
      </p:pic>
      <p:sp>
        <p:nvSpPr>
          <p:cNvPr id="123" name="Google Shape;3609;p53">
            <a:extLst>
              <a:ext uri="{FF2B5EF4-FFF2-40B4-BE49-F238E27FC236}">
                <a16:creationId xmlns:a16="http://schemas.microsoft.com/office/drawing/2014/main" id="{DD404C5F-65B7-FD4A-B50E-9AA06FC6D94D}"/>
              </a:ext>
            </a:extLst>
          </p:cNvPr>
          <p:cNvSpPr/>
          <p:nvPr/>
        </p:nvSpPr>
        <p:spPr>
          <a:xfrm>
            <a:off x="4609513" y="1676783"/>
            <a:ext cx="631855" cy="758558"/>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07;p28">
            <a:extLst>
              <a:ext uri="{FF2B5EF4-FFF2-40B4-BE49-F238E27FC236}">
                <a16:creationId xmlns:a16="http://schemas.microsoft.com/office/drawing/2014/main" id="{17F3407E-53D1-5244-B7F6-E83CE3370822}"/>
              </a:ext>
            </a:extLst>
          </p:cNvPr>
          <p:cNvSpPr txBox="1">
            <a:spLocks/>
          </p:cNvSpPr>
          <p:nvPr/>
        </p:nvSpPr>
        <p:spPr>
          <a:xfrm>
            <a:off x="4202157" y="2999737"/>
            <a:ext cx="1446565" cy="59872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RPr/>
            </a:defPPr>
            <a:lvl1pPr algn="ctr">
              <a:buSzPts val="3600"/>
              <a:buFont typeface="Share Tech"/>
              <a:buNone/>
              <a:defRPr sz="1600">
                <a:solidFill>
                  <a:schemeClr val="lt1"/>
                </a:solidFill>
                <a:latin typeface="Share Tech"/>
                <a:ea typeface="Share Tech"/>
                <a:cs typeface="Share Tech"/>
              </a:defRPr>
            </a:lvl1pPr>
            <a:lvl2pPr algn="ctr">
              <a:buClr>
                <a:srgbClr val="D9D9D9"/>
              </a:buClr>
              <a:buSzPts val="1800"/>
              <a:buFont typeface="Share Tech"/>
              <a:buNone/>
              <a:defRPr sz="1800">
                <a:solidFill>
                  <a:srgbClr val="D9D9D9"/>
                </a:solidFill>
                <a:latin typeface="Share Tech"/>
                <a:ea typeface="Share Tech"/>
                <a:cs typeface="Share Tech"/>
              </a:defRPr>
            </a:lvl2pPr>
            <a:lvl3pPr algn="ctr">
              <a:buClr>
                <a:srgbClr val="D9D9D9"/>
              </a:buClr>
              <a:buSzPts val="1800"/>
              <a:buFont typeface="Share Tech"/>
              <a:buNone/>
              <a:defRPr sz="1800">
                <a:solidFill>
                  <a:srgbClr val="D9D9D9"/>
                </a:solidFill>
                <a:latin typeface="Share Tech"/>
                <a:ea typeface="Share Tech"/>
                <a:cs typeface="Share Tech"/>
              </a:defRPr>
            </a:lvl3pPr>
            <a:lvl4pPr algn="ctr">
              <a:buClr>
                <a:srgbClr val="D9D9D9"/>
              </a:buClr>
              <a:buSzPts val="1800"/>
              <a:buFont typeface="Share Tech"/>
              <a:buNone/>
              <a:defRPr sz="1800">
                <a:solidFill>
                  <a:srgbClr val="D9D9D9"/>
                </a:solidFill>
                <a:latin typeface="Share Tech"/>
                <a:ea typeface="Share Tech"/>
                <a:cs typeface="Share Tech"/>
              </a:defRPr>
            </a:lvl4pPr>
            <a:lvl5pPr algn="ctr">
              <a:buClr>
                <a:srgbClr val="D9D9D9"/>
              </a:buClr>
              <a:buSzPts val="1800"/>
              <a:buFont typeface="Share Tech"/>
              <a:buNone/>
              <a:defRPr sz="1800">
                <a:solidFill>
                  <a:srgbClr val="D9D9D9"/>
                </a:solidFill>
                <a:latin typeface="Share Tech"/>
                <a:ea typeface="Share Tech"/>
                <a:cs typeface="Share Tech"/>
              </a:defRPr>
            </a:lvl5pPr>
            <a:lvl6pPr algn="ctr">
              <a:buClr>
                <a:srgbClr val="D9D9D9"/>
              </a:buClr>
              <a:buSzPts val="1800"/>
              <a:buFont typeface="Share Tech"/>
              <a:buNone/>
              <a:defRPr sz="1800">
                <a:solidFill>
                  <a:srgbClr val="D9D9D9"/>
                </a:solidFill>
                <a:latin typeface="Share Tech"/>
                <a:ea typeface="Share Tech"/>
                <a:cs typeface="Share Tech"/>
              </a:defRPr>
            </a:lvl6pPr>
            <a:lvl7pPr algn="ctr">
              <a:buClr>
                <a:srgbClr val="D9D9D9"/>
              </a:buClr>
              <a:buSzPts val="1800"/>
              <a:buFont typeface="Share Tech"/>
              <a:buNone/>
              <a:defRPr sz="1800">
                <a:solidFill>
                  <a:srgbClr val="D9D9D9"/>
                </a:solidFill>
                <a:latin typeface="Share Tech"/>
                <a:ea typeface="Share Tech"/>
                <a:cs typeface="Share Tech"/>
              </a:defRPr>
            </a:lvl7pPr>
            <a:lvl8pPr algn="ctr">
              <a:buClr>
                <a:srgbClr val="D9D9D9"/>
              </a:buClr>
              <a:buSzPts val="1800"/>
              <a:buFont typeface="Share Tech"/>
              <a:buNone/>
              <a:defRPr sz="1800">
                <a:solidFill>
                  <a:srgbClr val="D9D9D9"/>
                </a:solidFill>
                <a:latin typeface="Share Tech"/>
                <a:ea typeface="Share Tech"/>
                <a:cs typeface="Share Tech"/>
              </a:defRPr>
            </a:lvl8pPr>
            <a:lvl9pPr algn="ctr">
              <a:buClr>
                <a:srgbClr val="D9D9D9"/>
              </a:buClr>
              <a:buSzPts val="1800"/>
              <a:buFont typeface="Share Tech"/>
              <a:buNone/>
              <a:defRPr sz="1800">
                <a:solidFill>
                  <a:srgbClr val="D9D9D9"/>
                </a:solidFill>
                <a:latin typeface="Share Tech"/>
                <a:ea typeface="Share Tech"/>
                <a:cs typeface="Share Tech"/>
              </a:defRPr>
            </a:lvl9pPr>
          </a:lstStyle>
          <a:p>
            <a:r>
              <a:rPr lang="en-US" dirty="0"/>
              <a:t>Optimizing apartment locating</a:t>
            </a:r>
          </a:p>
        </p:txBody>
      </p:sp>
      <p:pic>
        <p:nvPicPr>
          <p:cNvPr id="7" name="Graphic 6" descr="Large paint brush outline">
            <a:extLst>
              <a:ext uri="{FF2B5EF4-FFF2-40B4-BE49-F238E27FC236}">
                <a16:creationId xmlns:a16="http://schemas.microsoft.com/office/drawing/2014/main" id="{49B892A0-2CFC-7949-80E4-9949DA77C77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776985" y="1684541"/>
            <a:ext cx="914400" cy="9144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SOLUTIONS</a:t>
            </a:r>
            <a:endParaRPr sz="3000" dirty="0"/>
          </a:p>
        </p:txBody>
      </p:sp>
      <p:sp>
        <p:nvSpPr>
          <p:cNvPr id="601" name="Google Shape;601;p30"/>
          <p:cNvSpPr txBox="1">
            <a:spLocks noGrp="1"/>
          </p:cNvSpPr>
          <p:nvPr>
            <p:ph type="ctrTitle" idx="2"/>
          </p:nvPr>
        </p:nvSpPr>
        <p:spPr>
          <a:xfrm>
            <a:off x="6476314" y="1370801"/>
            <a:ext cx="1881300" cy="644700"/>
          </a:xfrm>
          <a:prstGeom prst="rect">
            <a:avLst/>
          </a:prstGeom>
        </p:spPr>
        <p:txBody>
          <a:bodyPr spcFirstLastPara="1" wrap="square" lIns="91425" tIns="91425" rIns="91425" bIns="91425" anchor="b" anchorCtr="0">
            <a:noAutofit/>
          </a:bodyPr>
          <a:lstStyle/>
          <a:p>
            <a:pPr lvl="0"/>
            <a:r>
              <a:rPr lang="en-US" dirty="0"/>
              <a:t>Visualizing</a:t>
            </a:r>
            <a:endParaRPr dirty="0"/>
          </a:p>
        </p:txBody>
      </p:sp>
      <p:sp>
        <p:nvSpPr>
          <p:cNvPr id="602" name="Google Shape;602;p30"/>
          <p:cNvSpPr txBox="1">
            <a:spLocks noGrp="1"/>
          </p:cNvSpPr>
          <p:nvPr>
            <p:ph type="ctrTitle" idx="4"/>
          </p:nvPr>
        </p:nvSpPr>
        <p:spPr>
          <a:xfrm>
            <a:off x="902657"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Suggesting</a:t>
            </a:r>
            <a:endParaRPr dirty="0"/>
          </a:p>
        </p:txBody>
      </p:sp>
      <p:sp>
        <p:nvSpPr>
          <p:cNvPr id="603" name="Google Shape;603;p30"/>
          <p:cNvSpPr txBox="1">
            <a:spLocks noGrp="1"/>
          </p:cNvSpPr>
          <p:nvPr>
            <p:ph type="subTitle" idx="7"/>
          </p:nvPr>
        </p:nvSpPr>
        <p:spPr>
          <a:xfrm>
            <a:off x="6658567" y="3616247"/>
            <a:ext cx="1881300" cy="644700"/>
          </a:xfrm>
          <a:prstGeom prst="rect">
            <a:avLst/>
          </a:prstGeom>
        </p:spPr>
        <p:txBody>
          <a:bodyPr spcFirstLastPara="1" wrap="square" lIns="91425" tIns="91425" rIns="91425" bIns="91425" anchor="t" anchorCtr="0">
            <a:noAutofit/>
          </a:bodyPr>
          <a:lstStyle/>
          <a:p>
            <a:pPr marL="0" lvl="0" indent="0"/>
            <a:r>
              <a:rPr lang="en-US" dirty="0"/>
              <a:t>Property publishing</a:t>
            </a:r>
            <a:endParaRPr dirty="0"/>
          </a:p>
        </p:txBody>
      </p:sp>
      <p:sp>
        <p:nvSpPr>
          <p:cNvPr id="604" name="Google Shape;604;p30"/>
          <p:cNvSpPr txBox="1">
            <a:spLocks noGrp="1"/>
          </p:cNvSpPr>
          <p:nvPr>
            <p:ph type="ctrTitle"/>
          </p:nvPr>
        </p:nvSpPr>
        <p:spPr>
          <a:xfrm>
            <a:off x="902657" y="1373195"/>
            <a:ext cx="1881300" cy="644700"/>
          </a:xfrm>
          <a:prstGeom prst="rect">
            <a:avLst/>
          </a:prstGeom>
        </p:spPr>
        <p:txBody>
          <a:bodyPr spcFirstLastPara="1" wrap="square" lIns="91425" tIns="91425" rIns="91425" bIns="91425" anchor="b" anchorCtr="0">
            <a:noAutofit/>
          </a:bodyPr>
          <a:lstStyle/>
          <a:p>
            <a:pPr lvl="0" rtl="1"/>
            <a:r>
              <a:rPr lang="en-US" dirty="0"/>
              <a:t>Defining</a:t>
            </a:r>
            <a:endParaRPr dirty="0"/>
          </a:p>
        </p:txBody>
      </p:sp>
      <p:sp>
        <p:nvSpPr>
          <p:cNvPr id="605" name="Google Shape;605;p30"/>
          <p:cNvSpPr txBox="1">
            <a:spLocks noGrp="1"/>
          </p:cNvSpPr>
          <p:nvPr>
            <p:ph type="subTitle" idx="1"/>
          </p:nvPr>
        </p:nvSpPr>
        <p:spPr>
          <a:xfrm>
            <a:off x="902657" y="1851473"/>
            <a:ext cx="2038005" cy="637801"/>
          </a:xfrm>
          <a:prstGeom prst="rect">
            <a:avLst/>
          </a:prstGeom>
        </p:spPr>
        <p:txBody>
          <a:bodyPr spcFirstLastPara="1" wrap="square" lIns="91425" tIns="91425" rIns="91425" bIns="91425" anchor="t" anchorCtr="0">
            <a:noAutofit/>
          </a:bodyPr>
          <a:lstStyle/>
          <a:p>
            <a:pPr marL="0" lvl="0" indent="0"/>
            <a:r>
              <a:rPr lang="en-US" dirty="0"/>
              <a:t>the features that significantly affect the price </a:t>
            </a:r>
            <a:endParaRPr dirty="0"/>
          </a:p>
        </p:txBody>
      </p:sp>
      <p:sp>
        <p:nvSpPr>
          <p:cNvPr id="606" name="Google Shape;606;p30"/>
          <p:cNvSpPr txBox="1">
            <a:spLocks noGrp="1"/>
          </p:cNvSpPr>
          <p:nvPr>
            <p:ph type="subTitle" idx="3"/>
          </p:nvPr>
        </p:nvSpPr>
        <p:spPr>
          <a:xfrm>
            <a:off x="6377745" y="1906777"/>
            <a:ext cx="2081911" cy="599495"/>
          </a:xfrm>
          <a:prstGeom prst="rect">
            <a:avLst/>
          </a:prstGeom>
        </p:spPr>
        <p:txBody>
          <a:bodyPr spcFirstLastPara="1" wrap="square" lIns="91425" tIns="91425" rIns="91425" bIns="91425" anchor="t" anchorCtr="0">
            <a:noAutofit/>
          </a:bodyPr>
          <a:lstStyle/>
          <a:p>
            <a:pPr marL="0" lvl="0" indent="0"/>
            <a:r>
              <a:rPr lang="en-US" dirty="0"/>
              <a:t>And Monitoring the property features</a:t>
            </a:r>
            <a:endParaRPr dirty="0"/>
          </a:p>
        </p:txBody>
      </p:sp>
      <p:sp>
        <p:nvSpPr>
          <p:cNvPr id="607" name="Google Shape;607;p30"/>
          <p:cNvSpPr txBox="1">
            <a:spLocks noGrp="1"/>
          </p:cNvSpPr>
          <p:nvPr>
            <p:ph type="subTitle" idx="5"/>
          </p:nvPr>
        </p:nvSpPr>
        <p:spPr>
          <a:xfrm>
            <a:off x="756346" y="3351344"/>
            <a:ext cx="2202485" cy="644700"/>
          </a:xfrm>
          <a:prstGeom prst="rect">
            <a:avLst/>
          </a:prstGeom>
        </p:spPr>
        <p:txBody>
          <a:bodyPr spcFirstLastPara="1" wrap="square" lIns="91425" tIns="91425" rIns="91425" bIns="91425" anchor="t" anchorCtr="0">
            <a:noAutofit/>
          </a:bodyPr>
          <a:lstStyle/>
          <a:p>
            <a:pPr marL="0" lvl="0" indent="0"/>
            <a:r>
              <a:rPr lang="en-US" dirty="0"/>
              <a:t>Ways to improve the price of a specific property at a minimum cost </a:t>
            </a:r>
            <a:endParaRPr dirty="0"/>
          </a:p>
        </p:txBody>
      </p:sp>
      <p:sp>
        <p:nvSpPr>
          <p:cNvPr id="608" name="Google Shape;608;p30"/>
          <p:cNvSpPr txBox="1">
            <a:spLocks noGrp="1"/>
          </p:cNvSpPr>
          <p:nvPr>
            <p:ph type="ctrTitle" idx="6"/>
          </p:nvPr>
        </p:nvSpPr>
        <p:spPr>
          <a:xfrm>
            <a:off x="6631327" y="3066843"/>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Optimizing</a:t>
            </a:r>
            <a:endParaRPr dirty="0"/>
          </a:p>
        </p:txBody>
      </p:sp>
      <p:cxnSp>
        <p:nvCxnSpPr>
          <p:cNvPr id="613" name="Google Shape;613;p30"/>
          <p:cNvCxnSpPr>
            <a:cxnSpLocks/>
          </p:cNvCxnSpPr>
          <p:nvPr/>
        </p:nvCxnSpPr>
        <p:spPr>
          <a:xfrm flipV="1">
            <a:off x="3812824" y="2034961"/>
            <a:ext cx="1633928" cy="7464"/>
          </a:xfrm>
          <a:prstGeom prst="bentConnector3">
            <a:avLst>
              <a:gd name="adj1" fmla="val 50000"/>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15" name="Google Shape;615;p30"/>
          <p:cNvCxnSpPr>
            <a:cxnSpLocks/>
          </p:cNvCxnSpPr>
          <p:nvPr/>
        </p:nvCxnSpPr>
        <p:spPr>
          <a:xfrm>
            <a:off x="3957939" y="3977509"/>
            <a:ext cx="1401797"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9683;p57">
            <a:extLst>
              <a:ext uri="{FF2B5EF4-FFF2-40B4-BE49-F238E27FC236}">
                <a16:creationId xmlns:a16="http://schemas.microsoft.com/office/drawing/2014/main" id="{ED46190D-43BA-EB42-91FC-D02D30BFF5E9}"/>
              </a:ext>
            </a:extLst>
          </p:cNvPr>
          <p:cNvGrpSpPr/>
          <p:nvPr/>
        </p:nvGrpSpPr>
        <p:grpSpPr>
          <a:xfrm>
            <a:off x="2939412" y="1640089"/>
            <a:ext cx="792121" cy="726017"/>
            <a:chOff x="727421" y="2828315"/>
            <a:chExt cx="1695374" cy="1560837"/>
          </a:xfrm>
        </p:grpSpPr>
        <p:grpSp>
          <p:nvGrpSpPr>
            <p:cNvPr id="57" name="Google Shape;9684;p57">
              <a:extLst>
                <a:ext uri="{FF2B5EF4-FFF2-40B4-BE49-F238E27FC236}">
                  <a16:creationId xmlns:a16="http://schemas.microsoft.com/office/drawing/2014/main" id="{74067F0A-C522-744C-BC42-F9CB277A5C1C}"/>
                </a:ext>
              </a:extLst>
            </p:cNvPr>
            <p:cNvGrpSpPr/>
            <p:nvPr/>
          </p:nvGrpSpPr>
          <p:grpSpPr>
            <a:xfrm>
              <a:off x="819108" y="2882501"/>
              <a:ext cx="103104" cy="1426186"/>
              <a:chOff x="4674013" y="3100904"/>
              <a:chExt cx="122758" cy="1698043"/>
            </a:xfrm>
          </p:grpSpPr>
          <p:sp>
            <p:nvSpPr>
              <p:cNvPr id="109" name="Google Shape;9685;p57">
                <a:extLst>
                  <a:ext uri="{FF2B5EF4-FFF2-40B4-BE49-F238E27FC236}">
                    <a16:creationId xmlns:a16="http://schemas.microsoft.com/office/drawing/2014/main" id="{C366CB1C-5708-5143-9EC6-DE7EE18B8B28}"/>
                  </a:ext>
                </a:extLst>
              </p:cNvPr>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10" name="Google Shape;9686;p57">
                <a:extLst>
                  <a:ext uri="{FF2B5EF4-FFF2-40B4-BE49-F238E27FC236}">
                    <a16:creationId xmlns:a16="http://schemas.microsoft.com/office/drawing/2014/main" id="{9201BB36-DBD4-054B-A22D-9308C108A31C}"/>
                  </a:ext>
                </a:extLst>
              </p:cNvPr>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11" name="Google Shape;9687;p57">
                <a:extLst>
                  <a:ext uri="{FF2B5EF4-FFF2-40B4-BE49-F238E27FC236}">
                    <a16:creationId xmlns:a16="http://schemas.microsoft.com/office/drawing/2014/main" id="{7CB96D60-7CCD-F844-A92C-E1A72D40F32E}"/>
                  </a:ext>
                </a:extLst>
              </p:cNvPr>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b="1">
                  <a:ln w="22225">
                    <a:solidFill>
                      <a:schemeClr val="accent2"/>
                    </a:solidFill>
                    <a:prstDash val="solid"/>
                  </a:ln>
                  <a:solidFill>
                    <a:schemeClr val="accent2">
                      <a:lumMod val="40000"/>
                      <a:lumOff val="60000"/>
                    </a:schemeClr>
                  </a:solidFill>
                </a:endParaRPr>
              </a:p>
            </p:txBody>
          </p:sp>
          <p:sp>
            <p:nvSpPr>
              <p:cNvPr id="112" name="Google Shape;9688;p57">
                <a:extLst>
                  <a:ext uri="{FF2B5EF4-FFF2-40B4-BE49-F238E27FC236}">
                    <a16:creationId xmlns:a16="http://schemas.microsoft.com/office/drawing/2014/main" id="{7354BDA2-CB4D-2741-95C8-BFEBB1690287}"/>
                  </a:ext>
                </a:extLst>
              </p:cNvPr>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13" name="Google Shape;9689;p57">
                <a:extLst>
                  <a:ext uri="{FF2B5EF4-FFF2-40B4-BE49-F238E27FC236}">
                    <a16:creationId xmlns:a16="http://schemas.microsoft.com/office/drawing/2014/main" id="{4E1F6190-648D-4D40-A8DC-5F97F455F9F0}"/>
                  </a:ext>
                </a:extLst>
              </p:cNvPr>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14" name="Google Shape;9690;p57">
                <a:extLst>
                  <a:ext uri="{FF2B5EF4-FFF2-40B4-BE49-F238E27FC236}">
                    <a16:creationId xmlns:a16="http://schemas.microsoft.com/office/drawing/2014/main" id="{2F9550B9-34D4-C04B-8A6F-C01124D09F88}"/>
                  </a:ext>
                </a:extLst>
              </p:cNvPr>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15" name="Google Shape;9691;p57">
                <a:extLst>
                  <a:ext uri="{FF2B5EF4-FFF2-40B4-BE49-F238E27FC236}">
                    <a16:creationId xmlns:a16="http://schemas.microsoft.com/office/drawing/2014/main" id="{B187E61A-A763-2C48-9E21-BB47563D1414}"/>
                  </a:ext>
                </a:extLst>
              </p:cNvPr>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grpSp>
        <p:grpSp>
          <p:nvGrpSpPr>
            <p:cNvPr id="58" name="Google Shape;9692;p57">
              <a:extLst>
                <a:ext uri="{FF2B5EF4-FFF2-40B4-BE49-F238E27FC236}">
                  <a16:creationId xmlns:a16="http://schemas.microsoft.com/office/drawing/2014/main" id="{9CC10B73-B22A-C544-8F30-A36F9183702E}"/>
                </a:ext>
              </a:extLst>
            </p:cNvPr>
            <p:cNvGrpSpPr/>
            <p:nvPr/>
          </p:nvGrpSpPr>
          <p:grpSpPr>
            <a:xfrm>
              <a:off x="1062475" y="2882501"/>
              <a:ext cx="103104" cy="1426186"/>
              <a:chOff x="4940438" y="3100904"/>
              <a:chExt cx="122758" cy="1698043"/>
            </a:xfrm>
          </p:grpSpPr>
          <p:sp>
            <p:nvSpPr>
              <p:cNvPr id="102" name="Google Shape;9693;p57">
                <a:extLst>
                  <a:ext uri="{FF2B5EF4-FFF2-40B4-BE49-F238E27FC236}">
                    <a16:creationId xmlns:a16="http://schemas.microsoft.com/office/drawing/2014/main" id="{99784BA4-7C18-5A45-A671-6104693609C0}"/>
                  </a:ext>
                </a:extLst>
              </p:cNvPr>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03" name="Google Shape;9694;p57">
                <a:extLst>
                  <a:ext uri="{FF2B5EF4-FFF2-40B4-BE49-F238E27FC236}">
                    <a16:creationId xmlns:a16="http://schemas.microsoft.com/office/drawing/2014/main" id="{22C108D8-41DB-5F48-864D-6D136B50BABA}"/>
                  </a:ext>
                </a:extLst>
              </p:cNvPr>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04" name="Google Shape;9695;p57">
                <a:extLst>
                  <a:ext uri="{FF2B5EF4-FFF2-40B4-BE49-F238E27FC236}">
                    <a16:creationId xmlns:a16="http://schemas.microsoft.com/office/drawing/2014/main" id="{C0206314-35A6-4A4E-B0F6-FB13D520852F}"/>
                  </a:ext>
                </a:extLst>
              </p:cNvPr>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05" name="Google Shape;9696;p57">
                <a:extLst>
                  <a:ext uri="{FF2B5EF4-FFF2-40B4-BE49-F238E27FC236}">
                    <a16:creationId xmlns:a16="http://schemas.microsoft.com/office/drawing/2014/main" id="{91173348-C05F-2E40-9BC6-04E13AC7B82C}"/>
                  </a:ext>
                </a:extLst>
              </p:cNvPr>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06" name="Google Shape;9697;p57">
                <a:extLst>
                  <a:ext uri="{FF2B5EF4-FFF2-40B4-BE49-F238E27FC236}">
                    <a16:creationId xmlns:a16="http://schemas.microsoft.com/office/drawing/2014/main" id="{DB6C329E-CD4C-D147-97B4-F3C691F7D5E1}"/>
                  </a:ext>
                </a:extLst>
              </p:cNvPr>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07" name="Google Shape;9698;p57">
                <a:extLst>
                  <a:ext uri="{FF2B5EF4-FFF2-40B4-BE49-F238E27FC236}">
                    <a16:creationId xmlns:a16="http://schemas.microsoft.com/office/drawing/2014/main" id="{5D3224AC-4951-2042-AB26-75E0E85A6934}"/>
                  </a:ext>
                </a:extLst>
              </p:cNvPr>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08" name="Google Shape;9699;p57">
                <a:extLst>
                  <a:ext uri="{FF2B5EF4-FFF2-40B4-BE49-F238E27FC236}">
                    <a16:creationId xmlns:a16="http://schemas.microsoft.com/office/drawing/2014/main" id="{1FBC610B-25AB-EC41-AA07-F0C1331CFF12}"/>
                  </a:ext>
                </a:extLst>
              </p:cNvPr>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grpSp>
        <p:grpSp>
          <p:nvGrpSpPr>
            <p:cNvPr id="59" name="Google Shape;9700;p57">
              <a:extLst>
                <a:ext uri="{FF2B5EF4-FFF2-40B4-BE49-F238E27FC236}">
                  <a16:creationId xmlns:a16="http://schemas.microsoft.com/office/drawing/2014/main" id="{3BA0AACF-9B65-C748-AA6A-F4FA0CD60130}"/>
                </a:ext>
              </a:extLst>
            </p:cNvPr>
            <p:cNvGrpSpPr/>
            <p:nvPr/>
          </p:nvGrpSpPr>
          <p:grpSpPr>
            <a:xfrm>
              <a:off x="1299324" y="2882501"/>
              <a:ext cx="103104" cy="1426186"/>
              <a:chOff x="5206863" y="3100904"/>
              <a:chExt cx="122758" cy="1698043"/>
            </a:xfrm>
          </p:grpSpPr>
          <p:sp>
            <p:nvSpPr>
              <p:cNvPr id="95" name="Google Shape;9701;p57">
                <a:extLst>
                  <a:ext uri="{FF2B5EF4-FFF2-40B4-BE49-F238E27FC236}">
                    <a16:creationId xmlns:a16="http://schemas.microsoft.com/office/drawing/2014/main" id="{09C15C92-ABE7-3643-8304-B952F6876A09}"/>
                  </a:ext>
                </a:extLst>
              </p:cNvPr>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96" name="Google Shape;9702;p57">
                <a:extLst>
                  <a:ext uri="{FF2B5EF4-FFF2-40B4-BE49-F238E27FC236}">
                    <a16:creationId xmlns:a16="http://schemas.microsoft.com/office/drawing/2014/main" id="{79370CEE-F844-F642-B595-DF3CD8CC4898}"/>
                  </a:ext>
                </a:extLst>
              </p:cNvPr>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97" name="Google Shape;9703;p57">
                <a:extLst>
                  <a:ext uri="{FF2B5EF4-FFF2-40B4-BE49-F238E27FC236}">
                    <a16:creationId xmlns:a16="http://schemas.microsoft.com/office/drawing/2014/main" id="{5E65940B-F263-E649-9603-09BDE597CBFB}"/>
                  </a:ext>
                </a:extLst>
              </p:cNvPr>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98" name="Google Shape;9704;p57">
                <a:extLst>
                  <a:ext uri="{FF2B5EF4-FFF2-40B4-BE49-F238E27FC236}">
                    <a16:creationId xmlns:a16="http://schemas.microsoft.com/office/drawing/2014/main" id="{39087F1C-8133-EF44-AABD-BBE02D9A8D7A}"/>
                  </a:ext>
                </a:extLst>
              </p:cNvPr>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99" name="Google Shape;9705;p57">
                <a:extLst>
                  <a:ext uri="{FF2B5EF4-FFF2-40B4-BE49-F238E27FC236}">
                    <a16:creationId xmlns:a16="http://schemas.microsoft.com/office/drawing/2014/main" id="{5A9BED63-30C7-B343-8137-A93668EAC849}"/>
                  </a:ext>
                </a:extLst>
              </p:cNvPr>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00" name="Google Shape;9706;p57">
                <a:extLst>
                  <a:ext uri="{FF2B5EF4-FFF2-40B4-BE49-F238E27FC236}">
                    <a16:creationId xmlns:a16="http://schemas.microsoft.com/office/drawing/2014/main" id="{B072A726-492D-604A-816E-EFD81F9960E0}"/>
                  </a:ext>
                </a:extLst>
              </p:cNvPr>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101" name="Google Shape;9707;p57">
                <a:extLst>
                  <a:ext uri="{FF2B5EF4-FFF2-40B4-BE49-F238E27FC236}">
                    <a16:creationId xmlns:a16="http://schemas.microsoft.com/office/drawing/2014/main" id="{55B7B5F9-DC96-FC49-AD7F-E8C3408C72E0}"/>
                  </a:ext>
                </a:extLst>
              </p:cNvPr>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grpSp>
        <p:grpSp>
          <p:nvGrpSpPr>
            <p:cNvPr id="60" name="Google Shape;9708;p57">
              <a:extLst>
                <a:ext uri="{FF2B5EF4-FFF2-40B4-BE49-F238E27FC236}">
                  <a16:creationId xmlns:a16="http://schemas.microsoft.com/office/drawing/2014/main" id="{335E9DB9-47E1-3A45-A162-E07421FD9928}"/>
                </a:ext>
              </a:extLst>
            </p:cNvPr>
            <p:cNvGrpSpPr/>
            <p:nvPr/>
          </p:nvGrpSpPr>
          <p:grpSpPr>
            <a:xfrm>
              <a:off x="1786057" y="2882501"/>
              <a:ext cx="103104" cy="1426186"/>
              <a:chOff x="6006138" y="3143629"/>
              <a:chExt cx="122758" cy="1698043"/>
            </a:xfrm>
          </p:grpSpPr>
          <p:sp>
            <p:nvSpPr>
              <p:cNvPr id="88" name="Google Shape;9709;p57">
                <a:extLst>
                  <a:ext uri="{FF2B5EF4-FFF2-40B4-BE49-F238E27FC236}">
                    <a16:creationId xmlns:a16="http://schemas.microsoft.com/office/drawing/2014/main" id="{F18BDCC5-9E90-2C43-9C7F-50D14F0E7AD4}"/>
                  </a:ext>
                </a:extLst>
              </p:cNvPr>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89" name="Google Shape;9710;p57">
                <a:extLst>
                  <a:ext uri="{FF2B5EF4-FFF2-40B4-BE49-F238E27FC236}">
                    <a16:creationId xmlns:a16="http://schemas.microsoft.com/office/drawing/2014/main" id="{3F74176B-9874-AF46-AF83-DC83FB0B188E}"/>
                  </a:ext>
                </a:extLst>
              </p:cNvPr>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90" name="Google Shape;9711;p57">
                <a:extLst>
                  <a:ext uri="{FF2B5EF4-FFF2-40B4-BE49-F238E27FC236}">
                    <a16:creationId xmlns:a16="http://schemas.microsoft.com/office/drawing/2014/main" id="{05AAF40E-9A89-3B48-AE91-C2509A825A0E}"/>
                  </a:ext>
                </a:extLst>
              </p:cNvPr>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91" name="Google Shape;9712;p57">
                <a:extLst>
                  <a:ext uri="{FF2B5EF4-FFF2-40B4-BE49-F238E27FC236}">
                    <a16:creationId xmlns:a16="http://schemas.microsoft.com/office/drawing/2014/main" id="{02D09029-B620-9140-8B53-2D01E560DE38}"/>
                  </a:ext>
                </a:extLst>
              </p:cNvPr>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92" name="Google Shape;9713;p57">
                <a:extLst>
                  <a:ext uri="{FF2B5EF4-FFF2-40B4-BE49-F238E27FC236}">
                    <a16:creationId xmlns:a16="http://schemas.microsoft.com/office/drawing/2014/main" id="{B101DFE0-B28B-6543-9F6B-ADD82EFF23D5}"/>
                  </a:ext>
                </a:extLst>
              </p:cNvPr>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93" name="Google Shape;9714;p57">
                <a:extLst>
                  <a:ext uri="{FF2B5EF4-FFF2-40B4-BE49-F238E27FC236}">
                    <a16:creationId xmlns:a16="http://schemas.microsoft.com/office/drawing/2014/main" id="{301B9846-410D-4942-9F2A-1790271B4737}"/>
                  </a:ext>
                </a:extLst>
              </p:cNvPr>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94" name="Google Shape;9715;p57">
                <a:extLst>
                  <a:ext uri="{FF2B5EF4-FFF2-40B4-BE49-F238E27FC236}">
                    <a16:creationId xmlns:a16="http://schemas.microsoft.com/office/drawing/2014/main" id="{06B77895-B923-034D-8F4B-A201723D8DC9}"/>
                  </a:ext>
                </a:extLst>
              </p:cNvPr>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grpSp>
        <p:grpSp>
          <p:nvGrpSpPr>
            <p:cNvPr id="61" name="Google Shape;9716;p57">
              <a:extLst>
                <a:ext uri="{FF2B5EF4-FFF2-40B4-BE49-F238E27FC236}">
                  <a16:creationId xmlns:a16="http://schemas.microsoft.com/office/drawing/2014/main" id="{8661F40E-26B6-6C47-AAA0-1A792871EEB0}"/>
                </a:ext>
              </a:extLst>
            </p:cNvPr>
            <p:cNvGrpSpPr/>
            <p:nvPr/>
          </p:nvGrpSpPr>
          <p:grpSpPr>
            <a:xfrm>
              <a:off x="2029422" y="2882501"/>
              <a:ext cx="103104" cy="1426186"/>
              <a:chOff x="6805413" y="3100904"/>
              <a:chExt cx="122758" cy="1698043"/>
            </a:xfrm>
          </p:grpSpPr>
          <p:sp>
            <p:nvSpPr>
              <p:cNvPr id="81" name="Google Shape;9717;p57">
                <a:extLst>
                  <a:ext uri="{FF2B5EF4-FFF2-40B4-BE49-F238E27FC236}">
                    <a16:creationId xmlns:a16="http://schemas.microsoft.com/office/drawing/2014/main" id="{17ECDD91-18BD-4843-834A-3D885E18EAEE}"/>
                  </a:ext>
                </a:extLst>
              </p:cNvPr>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82" name="Google Shape;9718;p57">
                <a:extLst>
                  <a:ext uri="{FF2B5EF4-FFF2-40B4-BE49-F238E27FC236}">
                    <a16:creationId xmlns:a16="http://schemas.microsoft.com/office/drawing/2014/main" id="{699D6838-2315-8840-9104-ACB715C37584}"/>
                  </a:ext>
                </a:extLst>
              </p:cNvPr>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83" name="Google Shape;9719;p57">
                <a:extLst>
                  <a:ext uri="{FF2B5EF4-FFF2-40B4-BE49-F238E27FC236}">
                    <a16:creationId xmlns:a16="http://schemas.microsoft.com/office/drawing/2014/main" id="{D559A8B5-F128-C64A-B1F6-30DEE0C3F885}"/>
                  </a:ext>
                </a:extLst>
              </p:cNvPr>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84" name="Google Shape;9720;p57">
                <a:extLst>
                  <a:ext uri="{FF2B5EF4-FFF2-40B4-BE49-F238E27FC236}">
                    <a16:creationId xmlns:a16="http://schemas.microsoft.com/office/drawing/2014/main" id="{B5FF418A-AF99-8E44-918D-B155790B864C}"/>
                  </a:ext>
                </a:extLst>
              </p:cNvPr>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85" name="Google Shape;9721;p57">
                <a:extLst>
                  <a:ext uri="{FF2B5EF4-FFF2-40B4-BE49-F238E27FC236}">
                    <a16:creationId xmlns:a16="http://schemas.microsoft.com/office/drawing/2014/main" id="{95082611-580C-5D44-9307-3EE3235FF4C4}"/>
                  </a:ext>
                </a:extLst>
              </p:cNvPr>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86" name="Google Shape;9722;p57">
                <a:extLst>
                  <a:ext uri="{FF2B5EF4-FFF2-40B4-BE49-F238E27FC236}">
                    <a16:creationId xmlns:a16="http://schemas.microsoft.com/office/drawing/2014/main" id="{DFE50B0D-F4AA-BB4B-937A-67A589FDA6E0}"/>
                  </a:ext>
                </a:extLst>
              </p:cNvPr>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87" name="Google Shape;9723;p57">
                <a:extLst>
                  <a:ext uri="{FF2B5EF4-FFF2-40B4-BE49-F238E27FC236}">
                    <a16:creationId xmlns:a16="http://schemas.microsoft.com/office/drawing/2014/main" id="{E3EF0B44-1BAE-E245-9BDC-DBE7640F6B22}"/>
                  </a:ext>
                </a:extLst>
              </p:cNvPr>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grpSp>
        <p:grpSp>
          <p:nvGrpSpPr>
            <p:cNvPr id="62" name="Google Shape;9724;p57">
              <a:extLst>
                <a:ext uri="{FF2B5EF4-FFF2-40B4-BE49-F238E27FC236}">
                  <a16:creationId xmlns:a16="http://schemas.microsoft.com/office/drawing/2014/main" id="{24653DD1-0E07-0C46-B95F-D981B92323B4}"/>
                </a:ext>
              </a:extLst>
            </p:cNvPr>
            <p:cNvGrpSpPr/>
            <p:nvPr/>
          </p:nvGrpSpPr>
          <p:grpSpPr>
            <a:xfrm>
              <a:off x="727421" y="2828315"/>
              <a:ext cx="1695374" cy="1560837"/>
              <a:chOff x="734799" y="2782450"/>
              <a:chExt cx="1571100" cy="1577400"/>
            </a:xfrm>
          </p:grpSpPr>
          <p:cxnSp>
            <p:nvCxnSpPr>
              <p:cNvPr id="79" name="Google Shape;9725;p57">
                <a:extLst>
                  <a:ext uri="{FF2B5EF4-FFF2-40B4-BE49-F238E27FC236}">
                    <a16:creationId xmlns:a16="http://schemas.microsoft.com/office/drawing/2014/main" id="{34FDA982-A107-0C4F-BB41-C783B94C098E}"/>
                  </a:ext>
                </a:extLst>
              </p:cNvPr>
              <p:cNvCxnSpPr/>
              <p:nvPr/>
            </p:nvCxnSpPr>
            <p:spPr>
              <a:xfrm>
                <a:off x="743025" y="2782450"/>
                <a:ext cx="0" cy="1577400"/>
              </a:xfrm>
              <a:prstGeom prst="straightConnector1">
                <a:avLst/>
              </a:prstGeom>
              <a:noFill/>
              <a:ln w="19050" cap="flat" cmpd="sng">
                <a:solidFill>
                  <a:schemeClr val="accent2"/>
                </a:solidFill>
                <a:prstDash val="solid"/>
                <a:round/>
                <a:headEnd type="none" w="med" len="med"/>
                <a:tailEnd type="none" w="med" len="med"/>
              </a:ln>
            </p:spPr>
          </p:cxnSp>
          <p:cxnSp>
            <p:nvCxnSpPr>
              <p:cNvPr id="80" name="Google Shape;9726;p57">
                <a:extLst>
                  <a:ext uri="{FF2B5EF4-FFF2-40B4-BE49-F238E27FC236}">
                    <a16:creationId xmlns:a16="http://schemas.microsoft.com/office/drawing/2014/main" id="{8E50B8B6-1C93-F244-A1B8-150D2E2E25B3}"/>
                  </a:ext>
                </a:extLst>
              </p:cNvPr>
              <p:cNvCxnSpPr/>
              <p:nvPr/>
            </p:nvCxnSpPr>
            <p:spPr>
              <a:xfrm rot="10800000">
                <a:off x="734799" y="4359850"/>
                <a:ext cx="1571100" cy="0"/>
              </a:xfrm>
              <a:prstGeom prst="straightConnector1">
                <a:avLst/>
              </a:prstGeom>
              <a:noFill/>
              <a:ln w="19050" cap="flat" cmpd="sng">
                <a:solidFill>
                  <a:schemeClr val="accent2"/>
                </a:solidFill>
                <a:prstDash val="solid"/>
                <a:round/>
                <a:headEnd type="none" w="med" len="med"/>
                <a:tailEnd type="none" w="med" len="med"/>
              </a:ln>
            </p:spPr>
          </p:cxnSp>
        </p:grpSp>
        <p:grpSp>
          <p:nvGrpSpPr>
            <p:cNvPr id="63" name="Google Shape;9727;p57">
              <a:extLst>
                <a:ext uri="{FF2B5EF4-FFF2-40B4-BE49-F238E27FC236}">
                  <a16:creationId xmlns:a16="http://schemas.microsoft.com/office/drawing/2014/main" id="{DB8C42F9-B112-C24F-91A7-78F248B663F0}"/>
                </a:ext>
              </a:extLst>
            </p:cNvPr>
            <p:cNvGrpSpPr/>
            <p:nvPr/>
          </p:nvGrpSpPr>
          <p:grpSpPr>
            <a:xfrm>
              <a:off x="2272795" y="2882501"/>
              <a:ext cx="103104" cy="1426186"/>
              <a:chOff x="5206863" y="3100904"/>
              <a:chExt cx="122758" cy="1698043"/>
            </a:xfrm>
          </p:grpSpPr>
          <p:sp>
            <p:nvSpPr>
              <p:cNvPr id="72" name="Google Shape;9728;p57">
                <a:extLst>
                  <a:ext uri="{FF2B5EF4-FFF2-40B4-BE49-F238E27FC236}">
                    <a16:creationId xmlns:a16="http://schemas.microsoft.com/office/drawing/2014/main" id="{68C2B2F4-51DF-AF4B-AFF1-43F321F2BC89}"/>
                  </a:ext>
                </a:extLst>
              </p:cNvPr>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73" name="Google Shape;9729;p57">
                <a:extLst>
                  <a:ext uri="{FF2B5EF4-FFF2-40B4-BE49-F238E27FC236}">
                    <a16:creationId xmlns:a16="http://schemas.microsoft.com/office/drawing/2014/main" id="{13D2EBDC-F65D-A84F-973B-549BD8BC66C4}"/>
                  </a:ext>
                </a:extLst>
              </p:cNvPr>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74" name="Google Shape;9730;p57">
                <a:extLst>
                  <a:ext uri="{FF2B5EF4-FFF2-40B4-BE49-F238E27FC236}">
                    <a16:creationId xmlns:a16="http://schemas.microsoft.com/office/drawing/2014/main" id="{6066C2AD-B6E3-1B42-9E70-839BD49D139E}"/>
                  </a:ext>
                </a:extLst>
              </p:cNvPr>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75" name="Google Shape;9731;p57">
                <a:extLst>
                  <a:ext uri="{FF2B5EF4-FFF2-40B4-BE49-F238E27FC236}">
                    <a16:creationId xmlns:a16="http://schemas.microsoft.com/office/drawing/2014/main" id="{81A32160-ECB6-EA40-ADD1-0B6AECF13314}"/>
                  </a:ext>
                </a:extLst>
              </p:cNvPr>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76" name="Google Shape;9732;p57">
                <a:extLst>
                  <a:ext uri="{FF2B5EF4-FFF2-40B4-BE49-F238E27FC236}">
                    <a16:creationId xmlns:a16="http://schemas.microsoft.com/office/drawing/2014/main" id="{7BBD53B8-1F1A-C64E-9E50-314E28DF33B3}"/>
                  </a:ext>
                </a:extLst>
              </p:cNvPr>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77" name="Google Shape;9733;p57">
                <a:extLst>
                  <a:ext uri="{FF2B5EF4-FFF2-40B4-BE49-F238E27FC236}">
                    <a16:creationId xmlns:a16="http://schemas.microsoft.com/office/drawing/2014/main" id="{614DD19E-9DD3-0147-8E85-9F9F3CE9F945}"/>
                  </a:ext>
                </a:extLst>
              </p:cNvPr>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78" name="Google Shape;9734;p57">
                <a:extLst>
                  <a:ext uri="{FF2B5EF4-FFF2-40B4-BE49-F238E27FC236}">
                    <a16:creationId xmlns:a16="http://schemas.microsoft.com/office/drawing/2014/main" id="{35F0C7E7-DBAE-7B49-997D-70C14A8DE5D8}"/>
                  </a:ext>
                </a:extLst>
              </p:cNvPr>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chemeClr val="accent2">
                  <a:lumMod val="40000"/>
                  <a:lumOff val="60000"/>
                </a:scheme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grpSp>
        <p:grpSp>
          <p:nvGrpSpPr>
            <p:cNvPr id="64" name="Google Shape;9735;p57">
              <a:extLst>
                <a:ext uri="{FF2B5EF4-FFF2-40B4-BE49-F238E27FC236}">
                  <a16:creationId xmlns:a16="http://schemas.microsoft.com/office/drawing/2014/main" id="{94E31594-DE72-4B4F-A431-14C555674FCC}"/>
                </a:ext>
              </a:extLst>
            </p:cNvPr>
            <p:cNvGrpSpPr/>
            <p:nvPr/>
          </p:nvGrpSpPr>
          <p:grpSpPr>
            <a:xfrm>
              <a:off x="1542694" y="2882501"/>
              <a:ext cx="103104" cy="1426186"/>
              <a:chOff x="6006138" y="3143629"/>
              <a:chExt cx="122758" cy="1698043"/>
            </a:xfrm>
          </p:grpSpPr>
          <p:sp>
            <p:nvSpPr>
              <p:cNvPr id="65" name="Google Shape;9736;p57">
                <a:extLst>
                  <a:ext uri="{FF2B5EF4-FFF2-40B4-BE49-F238E27FC236}">
                    <a16:creationId xmlns:a16="http://schemas.microsoft.com/office/drawing/2014/main" id="{9AAF4915-2085-9742-83D3-36C7522D2707}"/>
                  </a:ext>
                </a:extLst>
              </p:cNvPr>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66" name="Google Shape;9737;p57">
                <a:extLst>
                  <a:ext uri="{FF2B5EF4-FFF2-40B4-BE49-F238E27FC236}">
                    <a16:creationId xmlns:a16="http://schemas.microsoft.com/office/drawing/2014/main" id="{F0606998-88D6-F64F-BA1C-D8CC84ACA694}"/>
                  </a:ext>
                </a:extLst>
              </p:cNvPr>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67" name="Google Shape;9738;p57">
                <a:extLst>
                  <a:ext uri="{FF2B5EF4-FFF2-40B4-BE49-F238E27FC236}">
                    <a16:creationId xmlns:a16="http://schemas.microsoft.com/office/drawing/2014/main" id="{7912A7B5-B440-C14C-A79A-32C5FBEC1B33}"/>
                  </a:ext>
                </a:extLst>
              </p:cNvPr>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chemeClr val="accent2">
                  <a:lumMod val="40000"/>
                  <a:lumOff val="60000"/>
                </a:schemeClr>
              </a:solidFill>
              <a:ln>
                <a:solidFill>
                  <a:schemeClr val="accent2"/>
                </a:solid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b="1">
                  <a:ln w="22225">
                    <a:solidFill>
                      <a:schemeClr val="accent2"/>
                    </a:solidFill>
                    <a:prstDash val="solid"/>
                  </a:ln>
                  <a:solidFill>
                    <a:schemeClr val="accent2">
                      <a:lumMod val="40000"/>
                      <a:lumOff val="60000"/>
                    </a:schemeClr>
                  </a:solidFill>
                </a:endParaRPr>
              </a:p>
            </p:txBody>
          </p:sp>
          <p:sp>
            <p:nvSpPr>
              <p:cNvPr id="68" name="Google Shape;9739;p57">
                <a:extLst>
                  <a:ext uri="{FF2B5EF4-FFF2-40B4-BE49-F238E27FC236}">
                    <a16:creationId xmlns:a16="http://schemas.microsoft.com/office/drawing/2014/main" id="{A62F2610-0D2E-4F49-9BE1-96A2689124F2}"/>
                  </a:ext>
                </a:extLst>
              </p:cNvPr>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chemeClr val="accent2">
                  <a:lumMod val="40000"/>
                  <a:lumOff val="60000"/>
                </a:schemeClr>
              </a:solid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69" name="Google Shape;9740;p57">
                <a:extLst>
                  <a:ext uri="{FF2B5EF4-FFF2-40B4-BE49-F238E27FC236}">
                    <a16:creationId xmlns:a16="http://schemas.microsoft.com/office/drawing/2014/main" id="{1BBE6559-6017-874C-BA22-CE74D20E7691}"/>
                  </a:ext>
                </a:extLst>
              </p:cNvPr>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chemeClr val="accent2">
                  <a:lumMod val="40000"/>
                  <a:lumOff val="60000"/>
                </a:schemeClr>
              </a:solid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70" name="Google Shape;9741;p57">
                <a:extLst>
                  <a:ext uri="{FF2B5EF4-FFF2-40B4-BE49-F238E27FC236}">
                    <a16:creationId xmlns:a16="http://schemas.microsoft.com/office/drawing/2014/main" id="{98075544-BBBF-CE47-9132-C5EC7292CF8B}"/>
                  </a:ext>
                </a:extLst>
              </p:cNvPr>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chemeClr val="accent2">
                  <a:lumMod val="40000"/>
                  <a:lumOff val="60000"/>
                </a:schemeClr>
              </a:solid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71" name="Google Shape;9742;p57">
                <a:extLst>
                  <a:ext uri="{FF2B5EF4-FFF2-40B4-BE49-F238E27FC236}">
                    <a16:creationId xmlns:a16="http://schemas.microsoft.com/office/drawing/2014/main" id="{AD4D37F3-E92D-CA48-AAC2-2E062E5CDB46}"/>
                  </a:ext>
                </a:extLst>
              </p:cNvPr>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chemeClr val="accent2">
                  <a:lumMod val="40000"/>
                  <a:lumOff val="60000"/>
                </a:schemeClr>
              </a:solidFill>
              <a:ln>
                <a:solidFill>
                  <a:schemeClr val="accent2"/>
                </a:solid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b="1">
                  <a:ln w="22225">
                    <a:solidFill>
                      <a:schemeClr val="accent2"/>
                    </a:solidFill>
                    <a:prstDash val="solid"/>
                  </a:ln>
                  <a:solidFill>
                    <a:schemeClr val="accent2">
                      <a:lumMod val="40000"/>
                      <a:lumOff val="60000"/>
                    </a:schemeClr>
                  </a:solidFill>
                </a:endParaRPr>
              </a:p>
            </p:txBody>
          </p:sp>
        </p:grpSp>
      </p:grpSp>
      <p:grpSp>
        <p:nvGrpSpPr>
          <p:cNvPr id="6" name="Group 5">
            <a:extLst>
              <a:ext uri="{FF2B5EF4-FFF2-40B4-BE49-F238E27FC236}">
                <a16:creationId xmlns:a16="http://schemas.microsoft.com/office/drawing/2014/main" id="{2D849268-6BAA-CF48-8C80-B72846D9DBF6}"/>
              </a:ext>
            </a:extLst>
          </p:cNvPr>
          <p:cNvGrpSpPr/>
          <p:nvPr/>
        </p:nvGrpSpPr>
        <p:grpSpPr>
          <a:xfrm>
            <a:off x="5302290" y="1592199"/>
            <a:ext cx="1156652" cy="944872"/>
            <a:chOff x="5187614" y="1698225"/>
            <a:chExt cx="3567777" cy="2854604"/>
          </a:xfrm>
        </p:grpSpPr>
        <p:grpSp>
          <p:nvGrpSpPr>
            <p:cNvPr id="120" name="Google Shape;974;p34">
              <a:extLst>
                <a:ext uri="{FF2B5EF4-FFF2-40B4-BE49-F238E27FC236}">
                  <a16:creationId xmlns:a16="http://schemas.microsoft.com/office/drawing/2014/main" id="{324F911E-407B-BB4D-A8E1-FB548D9CDDC1}"/>
                </a:ext>
              </a:extLst>
            </p:cNvPr>
            <p:cNvGrpSpPr/>
            <p:nvPr/>
          </p:nvGrpSpPr>
          <p:grpSpPr>
            <a:xfrm>
              <a:off x="7771352" y="1698225"/>
              <a:ext cx="338852" cy="2014657"/>
              <a:chOff x="7771352" y="1698225"/>
              <a:chExt cx="338852" cy="2014657"/>
            </a:xfrm>
          </p:grpSpPr>
          <p:sp>
            <p:nvSpPr>
              <p:cNvPr id="121" name="Google Shape;975;p34">
                <a:extLst>
                  <a:ext uri="{FF2B5EF4-FFF2-40B4-BE49-F238E27FC236}">
                    <a16:creationId xmlns:a16="http://schemas.microsoft.com/office/drawing/2014/main" id="{CF059915-80DF-0840-AAE0-836971032ACA}"/>
                  </a:ext>
                </a:extLst>
              </p:cNvPr>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2" name="Google Shape;976;p34">
                <a:extLst>
                  <a:ext uri="{FF2B5EF4-FFF2-40B4-BE49-F238E27FC236}">
                    <a16:creationId xmlns:a16="http://schemas.microsoft.com/office/drawing/2014/main" id="{D0EEBD88-623D-5741-8CB5-4C7E6EE4A478}"/>
                  </a:ext>
                </a:extLst>
              </p:cNvPr>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3" name="Google Shape;977;p34">
                <a:extLst>
                  <a:ext uri="{FF2B5EF4-FFF2-40B4-BE49-F238E27FC236}">
                    <a16:creationId xmlns:a16="http://schemas.microsoft.com/office/drawing/2014/main" id="{D9AA6CB4-AC56-E74A-B5DF-83E010EE8831}"/>
                  </a:ext>
                </a:extLst>
              </p:cNvPr>
              <p:cNvSpPr/>
              <p:nvPr/>
            </p:nvSpPr>
            <p:spPr>
              <a:xfrm>
                <a:off x="7779487" y="3083985"/>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4" name="Google Shape;978;p34">
                <a:extLst>
                  <a:ext uri="{FF2B5EF4-FFF2-40B4-BE49-F238E27FC236}">
                    <a16:creationId xmlns:a16="http://schemas.microsoft.com/office/drawing/2014/main" id="{0A606D0A-0A32-AB4E-BC79-795C02057E2D}"/>
                  </a:ext>
                </a:extLst>
              </p:cNvPr>
              <p:cNvSpPr/>
              <p:nvPr/>
            </p:nvSpPr>
            <p:spPr>
              <a:xfrm>
                <a:off x="7779487" y="2849602"/>
                <a:ext cx="322581" cy="138200"/>
              </a:xfrm>
              <a:custGeom>
                <a:avLst/>
                <a:gdLst/>
                <a:ahLst/>
                <a:cxnLst/>
                <a:rect l="l" t="t" r="r" b="b"/>
                <a:pathLst>
                  <a:path w="6503" h="2786" extrusionOk="0">
                    <a:moveTo>
                      <a:pt x="5126" y="0"/>
                    </a:moveTo>
                    <a:cubicBezTo>
                      <a:pt x="5119" y="0"/>
                      <a:pt x="5111" y="1"/>
                      <a:pt x="5104" y="1"/>
                    </a:cubicBezTo>
                    <a:lnTo>
                      <a:pt x="1399" y="1"/>
                    </a:lnTo>
                    <a:cubicBezTo>
                      <a:pt x="618" y="1"/>
                      <a:pt x="0" y="618"/>
                      <a:pt x="0" y="1387"/>
                    </a:cubicBezTo>
                    <a:cubicBezTo>
                      <a:pt x="0" y="2155"/>
                      <a:pt x="618" y="2785"/>
                      <a:pt x="1399" y="2785"/>
                    </a:cubicBezTo>
                    <a:lnTo>
                      <a:pt x="5104" y="2785"/>
                    </a:lnTo>
                    <a:cubicBezTo>
                      <a:pt x="5872" y="2785"/>
                      <a:pt x="6502" y="2155"/>
                      <a:pt x="6502" y="1387"/>
                    </a:cubicBezTo>
                    <a:cubicBezTo>
                      <a:pt x="6502" y="626"/>
                      <a:pt x="5885" y="0"/>
                      <a:pt x="5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5" name="Google Shape;979;p34">
                <a:extLst>
                  <a:ext uri="{FF2B5EF4-FFF2-40B4-BE49-F238E27FC236}">
                    <a16:creationId xmlns:a16="http://schemas.microsoft.com/office/drawing/2014/main" id="{C415A8E9-3DF4-FD48-900B-F554D7EFB207}"/>
                  </a:ext>
                </a:extLst>
              </p:cNvPr>
              <p:cNvSpPr/>
              <p:nvPr/>
            </p:nvSpPr>
            <p:spPr>
              <a:xfrm>
                <a:off x="7779487" y="2614575"/>
                <a:ext cx="322581" cy="138200"/>
              </a:xfrm>
              <a:custGeom>
                <a:avLst/>
                <a:gdLst/>
                <a:ahLst/>
                <a:cxnLst/>
                <a:rect l="l" t="t" r="r" b="b"/>
                <a:pathLst>
                  <a:path w="6503" h="2786" extrusionOk="0">
                    <a:moveTo>
                      <a:pt x="1386" y="1"/>
                    </a:moveTo>
                    <a:cubicBezTo>
                      <a:pt x="618" y="1"/>
                      <a:pt x="0" y="631"/>
                      <a:pt x="0" y="1399"/>
                    </a:cubicBezTo>
                    <a:cubicBezTo>
                      <a:pt x="0" y="2168"/>
                      <a:pt x="618" y="2786"/>
                      <a:pt x="1386" y="2786"/>
                    </a:cubicBezTo>
                    <a:lnTo>
                      <a:pt x="5104" y="2786"/>
                    </a:lnTo>
                    <a:cubicBezTo>
                      <a:pt x="5872" y="2786"/>
                      <a:pt x="6502" y="2168"/>
                      <a:pt x="6502" y="1399"/>
                    </a:cubicBezTo>
                    <a:cubicBezTo>
                      <a:pt x="6502" y="631"/>
                      <a:pt x="5872" y="1"/>
                      <a:pt x="5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6" name="Google Shape;980;p34">
                <a:extLst>
                  <a:ext uri="{FF2B5EF4-FFF2-40B4-BE49-F238E27FC236}">
                    <a16:creationId xmlns:a16="http://schemas.microsoft.com/office/drawing/2014/main" id="{B8A4A3FC-33A5-4F42-A6AC-24936BE1394B}"/>
                  </a:ext>
                </a:extLst>
              </p:cNvPr>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grpSp>
          <p:nvGrpSpPr>
            <p:cNvPr id="127" name="Google Shape;981;p34">
              <a:extLst>
                <a:ext uri="{FF2B5EF4-FFF2-40B4-BE49-F238E27FC236}">
                  <a16:creationId xmlns:a16="http://schemas.microsoft.com/office/drawing/2014/main" id="{D52C90DC-1563-6349-A5B3-BA205051A058}"/>
                </a:ext>
              </a:extLst>
            </p:cNvPr>
            <p:cNvGrpSpPr/>
            <p:nvPr/>
          </p:nvGrpSpPr>
          <p:grpSpPr>
            <a:xfrm>
              <a:off x="6752726" y="1698225"/>
              <a:ext cx="338207" cy="2014657"/>
              <a:chOff x="6905926" y="1698225"/>
              <a:chExt cx="338207" cy="2014657"/>
            </a:xfrm>
          </p:grpSpPr>
          <p:sp>
            <p:nvSpPr>
              <p:cNvPr id="128" name="Google Shape;982;p34">
                <a:extLst>
                  <a:ext uri="{FF2B5EF4-FFF2-40B4-BE49-F238E27FC236}">
                    <a16:creationId xmlns:a16="http://schemas.microsoft.com/office/drawing/2014/main" id="{9DA1D092-622C-5140-A2F1-DD8A02384FF1}"/>
                  </a:ext>
                </a:extLst>
              </p:cNvPr>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29" name="Google Shape;983;p34">
                <a:extLst>
                  <a:ext uri="{FF2B5EF4-FFF2-40B4-BE49-F238E27FC236}">
                    <a16:creationId xmlns:a16="http://schemas.microsoft.com/office/drawing/2014/main" id="{AEBF61F8-9C23-9C46-A705-32CFFB6B154E}"/>
                  </a:ext>
                </a:extLst>
              </p:cNvPr>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 name="Google Shape;984;p34">
                <a:extLst>
                  <a:ext uri="{FF2B5EF4-FFF2-40B4-BE49-F238E27FC236}">
                    <a16:creationId xmlns:a16="http://schemas.microsoft.com/office/drawing/2014/main" id="{36711EC7-DF3A-934A-B71F-5F617A5AB96D}"/>
                  </a:ext>
                </a:extLst>
              </p:cNvPr>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 name="Google Shape;985;p34">
                <a:extLst>
                  <a:ext uri="{FF2B5EF4-FFF2-40B4-BE49-F238E27FC236}">
                    <a16:creationId xmlns:a16="http://schemas.microsoft.com/office/drawing/2014/main" id="{CFCDC48C-D704-2945-9065-3181CB80C86C}"/>
                  </a:ext>
                </a:extLst>
              </p:cNvPr>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2" name="Google Shape;986;p34">
                <a:extLst>
                  <a:ext uri="{FF2B5EF4-FFF2-40B4-BE49-F238E27FC236}">
                    <a16:creationId xmlns:a16="http://schemas.microsoft.com/office/drawing/2014/main" id="{E1A1ED66-EBB6-0D40-B5D2-43548D028805}"/>
                  </a:ext>
                </a:extLst>
              </p:cNvPr>
              <p:cNvSpPr/>
              <p:nvPr/>
            </p:nvSpPr>
            <p:spPr>
              <a:xfrm>
                <a:off x="6913466" y="2614575"/>
                <a:ext cx="322581" cy="138200"/>
              </a:xfrm>
              <a:custGeom>
                <a:avLst/>
                <a:gdLst/>
                <a:ahLst/>
                <a:cxnLst/>
                <a:rect l="l" t="t" r="r" b="b"/>
                <a:pathLst>
                  <a:path w="6503" h="2786" extrusionOk="0">
                    <a:moveTo>
                      <a:pt x="1399" y="1"/>
                    </a:moveTo>
                    <a:cubicBezTo>
                      <a:pt x="630" y="1"/>
                      <a:pt x="0" y="631"/>
                      <a:pt x="0" y="1399"/>
                    </a:cubicBezTo>
                    <a:cubicBezTo>
                      <a:pt x="0" y="2168"/>
                      <a:pt x="630" y="2786"/>
                      <a:pt x="1399" y="2786"/>
                    </a:cubicBezTo>
                    <a:lnTo>
                      <a:pt x="5116" y="2786"/>
                    </a:lnTo>
                    <a:cubicBezTo>
                      <a:pt x="5885" y="2786"/>
                      <a:pt x="6502" y="2168"/>
                      <a:pt x="6502" y="1399"/>
                    </a:cubicBezTo>
                    <a:cubicBezTo>
                      <a:pt x="6502" y="631"/>
                      <a:pt x="5885" y="1"/>
                      <a:pt x="51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3" name="Google Shape;987;p34">
                <a:extLst>
                  <a:ext uri="{FF2B5EF4-FFF2-40B4-BE49-F238E27FC236}">
                    <a16:creationId xmlns:a16="http://schemas.microsoft.com/office/drawing/2014/main" id="{013828AF-F647-554C-9439-0B65E838C93F}"/>
                  </a:ext>
                </a:extLst>
              </p:cNvPr>
              <p:cNvSpPr/>
              <p:nvPr/>
            </p:nvSpPr>
            <p:spPr>
              <a:xfrm>
                <a:off x="6913466" y="2380192"/>
                <a:ext cx="322581" cy="138200"/>
              </a:xfrm>
              <a:custGeom>
                <a:avLst/>
                <a:gdLst/>
                <a:ahLst/>
                <a:cxnLst/>
                <a:rect l="l" t="t" r="r" b="b"/>
                <a:pathLst>
                  <a:path w="6503" h="2786" extrusionOk="0">
                    <a:moveTo>
                      <a:pt x="1399" y="0"/>
                    </a:moveTo>
                    <a:cubicBezTo>
                      <a:pt x="618" y="0"/>
                      <a:pt x="0" y="618"/>
                      <a:pt x="0" y="1386"/>
                    </a:cubicBezTo>
                    <a:cubicBezTo>
                      <a:pt x="0" y="2155"/>
                      <a:pt x="618" y="2785"/>
                      <a:pt x="1399" y="2785"/>
                    </a:cubicBezTo>
                    <a:lnTo>
                      <a:pt x="5116" y="2785"/>
                    </a:lnTo>
                    <a:cubicBezTo>
                      <a:pt x="5885" y="2785"/>
                      <a:pt x="6502" y="2155"/>
                      <a:pt x="6502" y="1386"/>
                    </a:cubicBezTo>
                    <a:cubicBezTo>
                      <a:pt x="6502" y="618"/>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4" name="Google Shape;988;p34">
                <a:extLst>
                  <a:ext uri="{FF2B5EF4-FFF2-40B4-BE49-F238E27FC236}">
                    <a16:creationId xmlns:a16="http://schemas.microsoft.com/office/drawing/2014/main" id="{4F4C1F5C-C600-814E-A1ED-DD73907C7284}"/>
                  </a:ext>
                </a:extLst>
              </p:cNvPr>
              <p:cNvSpPr/>
              <p:nvPr/>
            </p:nvSpPr>
            <p:spPr>
              <a:xfrm>
                <a:off x="6913466" y="2145164"/>
                <a:ext cx="322581" cy="138795"/>
              </a:xfrm>
              <a:custGeom>
                <a:avLst/>
                <a:gdLst/>
                <a:ahLst/>
                <a:cxnLst/>
                <a:rect l="l" t="t" r="r" b="b"/>
                <a:pathLst>
                  <a:path w="6503" h="2798" extrusionOk="0">
                    <a:moveTo>
                      <a:pt x="1399" y="0"/>
                    </a:moveTo>
                    <a:cubicBezTo>
                      <a:pt x="630" y="0"/>
                      <a:pt x="0" y="631"/>
                      <a:pt x="0" y="1399"/>
                    </a:cubicBezTo>
                    <a:cubicBezTo>
                      <a:pt x="0" y="2168"/>
                      <a:pt x="630" y="2798"/>
                      <a:pt x="1399" y="2798"/>
                    </a:cubicBezTo>
                    <a:lnTo>
                      <a:pt x="5116" y="2798"/>
                    </a:lnTo>
                    <a:cubicBezTo>
                      <a:pt x="5885" y="2798"/>
                      <a:pt x="6502" y="2168"/>
                      <a:pt x="6502" y="1399"/>
                    </a:cubicBezTo>
                    <a:cubicBezTo>
                      <a:pt x="6502" y="631"/>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5" name="Google Shape;989;p34">
                <a:extLst>
                  <a:ext uri="{FF2B5EF4-FFF2-40B4-BE49-F238E27FC236}">
                    <a16:creationId xmlns:a16="http://schemas.microsoft.com/office/drawing/2014/main" id="{E114EAD6-1320-B04C-92EC-C94296056C9E}"/>
                  </a:ext>
                </a:extLst>
              </p:cNvPr>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grpSp>
          <p:nvGrpSpPr>
            <p:cNvPr id="136" name="Google Shape;990;p34">
              <a:extLst>
                <a:ext uri="{FF2B5EF4-FFF2-40B4-BE49-F238E27FC236}">
                  <a16:creationId xmlns:a16="http://schemas.microsoft.com/office/drawing/2014/main" id="{4A633DE0-350C-A941-926D-7175151479CB}"/>
                </a:ext>
              </a:extLst>
            </p:cNvPr>
            <p:cNvGrpSpPr/>
            <p:nvPr/>
          </p:nvGrpSpPr>
          <p:grpSpPr>
            <a:xfrm>
              <a:off x="5734100" y="1698225"/>
              <a:ext cx="338207" cy="2014657"/>
              <a:chOff x="6048625" y="1698225"/>
              <a:chExt cx="338207" cy="2014657"/>
            </a:xfrm>
          </p:grpSpPr>
          <p:sp>
            <p:nvSpPr>
              <p:cNvPr id="137" name="Google Shape;991;p34">
                <a:extLst>
                  <a:ext uri="{FF2B5EF4-FFF2-40B4-BE49-F238E27FC236}">
                    <a16:creationId xmlns:a16="http://schemas.microsoft.com/office/drawing/2014/main" id="{2E2F06BE-6B72-814D-8F5A-B71FB78B456D}"/>
                  </a:ext>
                </a:extLst>
              </p:cNvPr>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8" name="Google Shape;992;p34">
                <a:extLst>
                  <a:ext uri="{FF2B5EF4-FFF2-40B4-BE49-F238E27FC236}">
                    <a16:creationId xmlns:a16="http://schemas.microsoft.com/office/drawing/2014/main" id="{F36BC17A-7D6D-6047-9E52-C5F78B6FB417}"/>
                  </a:ext>
                </a:extLst>
              </p:cNvPr>
              <p:cNvSpPr/>
              <p:nvPr/>
            </p:nvSpPr>
            <p:spPr>
              <a:xfrm>
                <a:off x="6056115" y="3318418"/>
                <a:ext cx="323226" cy="138200"/>
              </a:xfrm>
              <a:custGeom>
                <a:avLst/>
                <a:gdLst/>
                <a:ahLst/>
                <a:cxnLst/>
                <a:rect l="l" t="t" r="r" b="b"/>
                <a:pathLst>
                  <a:path w="6516" h="2786" extrusionOk="0">
                    <a:moveTo>
                      <a:pt x="1399" y="0"/>
                    </a:moveTo>
                    <a:cubicBezTo>
                      <a:pt x="631" y="0"/>
                      <a:pt x="0" y="630"/>
                      <a:pt x="0" y="1399"/>
                    </a:cubicBezTo>
                    <a:cubicBezTo>
                      <a:pt x="0" y="2168"/>
                      <a:pt x="631" y="2785"/>
                      <a:pt x="1399" y="2785"/>
                    </a:cubicBezTo>
                    <a:lnTo>
                      <a:pt x="5116" y="2785"/>
                    </a:lnTo>
                    <a:cubicBezTo>
                      <a:pt x="5885" y="2785"/>
                      <a:pt x="6503" y="2168"/>
                      <a:pt x="6515" y="1399"/>
                    </a:cubicBezTo>
                    <a:cubicBezTo>
                      <a:pt x="6515" y="630"/>
                      <a:pt x="5885" y="0"/>
                      <a:pt x="5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9" name="Google Shape;993;p34">
                <a:extLst>
                  <a:ext uri="{FF2B5EF4-FFF2-40B4-BE49-F238E27FC236}">
                    <a16:creationId xmlns:a16="http://schemas.microsoft.com/office/drawing/2014/main" id="{64CDD13D-3F2F-9B44-943A-DB9271E00A68}"/>
                  </a:ext>
                </a:extLst>
              </p:cNvPr>
              <p:cNvSpPr/>
              <p:nvPr/>
            </p:nvSpPr>
            <p:spPr>
              <a:xfrm>
                <a:off x="6056115" y="3083985"/>
                <a:ext cx="322581" cy="138200"/>
              </a:xfrm>
              <a:custGeom>
                <a:avLst/>
                <a:gdLst/>
                <a:ahLst/>
                <a:cxnLst/>
                <a:rect l="l" t="t" r="r" b="b"/>
                <a:pathLst>
                  <a:path w="6503" h="2786" extrusionOk="0">
                    <a:moveTo>
                      <a:pt x="1399" y="1"/>
                    </a:moveTo>
                    <a:cubicBezTo>
                      <a:pt x="631" y="1"/>
                      <a:pt x="0" y="618"/>
                      <a:pt x="0" y="1400"/>
                    </a:cubicBezTo>
                    <a:cubicBezTo>
                      <a:pt x="0" y="2156"/>
                      <a:pt x="631" y="2786"/>
                      <a:pt x="1399" y="2786"/>
                    </a:cubicBezTo>
                    <a:lnTo>
                      <a:pt x="5116" y="2786"/>
                    </a:lnTo>
                    <a:cubicBezTo>
                      <a:pt x="5885" y="2786"/>
                      <a:pt x="6503" y="2168"/>
                      <a:pt x="6503" y="1400"/>
                    </a:cubicBezTo>
                    <a:cubicBezTo>
                      <a:pt x="6503"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40" name="Google Shape;994;p34">
                <a:extLst>
                  <a:ext uri="{FF2B5EF4-FFF2-40B4-BE49-F238E27FC236}">
                    <a16:creationId xmlns:a16="http://schemas.microsoft.com/office/drawing/2014/main" id="{9C9D2554-EB9E-9B4C-A52A-4A124ED9CBA9}"/>
                  </a:ext>
                </a:extLst>
              </p:cNvPr>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sp>
          <p:nvSpPr>
            <p:cNvPr id="144" name="Google Shape;1002;p34">
              <a:extLst>
                <a:ext uri="{FF2B5EF4-FFF2-40B4-BE49-F238E27FC236}">
                  <a16:creationId xmlns:a16="http://schemas.microsoft.com/office/drawing/2014/main" id="{83B3ACFF-84B6-9640-8E56-5DDA8BE1DD1A}"/>
                </a:ext>
              </a:extLst>
            </p:cNvPr>
            <p:cNvSpPr txBox="1">
              <a:spLocks/>
            </p:cNvSpPr>
            <p:nvPr/>
          </p:nvSpPr>
          <p:spPr>
            <a:xfrm>
              <a:off x="5187614" y="4005252"/>
              <a:ext cx="1530527" cy="49034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buFont typeface="Maven Pro"/>
                <a:buNone/>
              </a:pPr>
              <a:r>
                <a:rPr lang="en" sz="900" dirty="0">
                  <a:solidFill>
                    <a:schemeClr val="accent1"/>
                  </a:solidFill>
                  <a:latin typeface="Share Tech"/>
                  <a:ea typeface="Share Tech"/>
                  <a:cs typeface="Share Tech"/>
                  <a:sym typeface="Share Tech"/>
                </a:rPr>
                <a:t>30%</a:t>
              </a:r>
            </a:p>
          </p:txBody>
        </p:sp>
        <p:sp>
          <p:nvSpPr>
            <p:cNvPr id="145" name="Google Shape;1003;p34">
              <a:extLst>
                <a:ext uri="{FF2B5EF4-FFF2-40B4-BE49-F238E27FC236}">
                  <a16:creationId xmlns:a16="http://schemas.microsoft.com/office/drawing/2014/main" id="{1093BAD2-A85B-C14B-9B39-78F921B1FB10}"/>
                </a:ext>
              </a:extLst>
            </p:cNvPr>
            <p:cNvSpPr txBox="1">
              <a:spLocks/>
            </p:cNvSpPr>
            <p:nvPr/>
          </p:nvSpPr>
          <p:spPr>
            <a:xfrm>
              <a:off x="6070096" y="4005253"/>
              <a:ext cx="1666673" cy="52240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buFont typeface="Maven Pro"/>
                <a:buNone/>
              </a:pPr>
              <a:r>
                <a:rPr lang="en" sz="900" dirty="0">
                  <a:solidFill>
                    <a:schemeClr val="accent2"/>
                  </a:solidFill>
                  <a:latin typeface="Share Tech"/>
                  <a:ea typeface="Share Tech"/>
                  <a:cs typeface="Share Tech"/>
                  <a:sym typeface="Share Tech"/>
                </a:rPr>
                <a:t>80 %</a:t>
              </a:r>
            </a:p>
          </p:txBody>
        </p:sp>
        <p:sp>
          <p:nvSpPr>
            <p:cNvPr id="146" name="Google Shape;1004;p34">
              <a:extLst>
                <a:ext uri="{FF2B5EF4-FFF2-40B4-BE49-F238E27FC236}">
                  <a16:creationId xmlns:a16="http://schemas.microsoft.com/office/drawing/2014/main" id="{1F56987B-48E5-5A4B-A1F1-79526AA56340}"/>
                </a:ext>
              </a:extLst>
            </p:cNvPr>
            <p:cNvSpPr txBox="1">
              <a:spLocks/>
            </p:cNvSpPr>
            <p:nvPr/>
          </p:nvSpPr>
          <p:spPr>
            <a:xfrm>
              <a:off x="7159571" y="4005249"/>
              <a:ext cx="1595820" cy="54758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buFont typeface="Maven Pro"/>
                <a:buNone/>
              </a:pPr>
              <a:r>
                <a:rPr lang="en" sz="900" dirty="0">
                  <a:solidFill>
                    <a:schemeClr val="accent3"/>
                  </a:solidFill>
                  <a:latin typeface="Share Tech"/>
                  <a:ea typeface="Share Tech"/>
                  <a:cs typeface="Share Tech"/>
                  <a:sym typeface="Share Tech"/>
                </a:rPr>
                <a:t>50%</a:t>
              </a:r>
            </a:p>
          </p:txBody>
        </p:sp>
      </p:grpSp>
      <p:grpSp>
        <p:nvGrpSpPr>
          <p:cNvPr id="149" name="Google Shape;13305;p64">
            <a:extLst>
              <a:ext uri="{FF2B5EF4-FFF2-40B4-BE49-F238E27FC236}">
                <a16:creationId xmlns:a16="http://schemas.microsoft.com/office/drawing/2014/main" id="{57B1EFFB-F492-6749-84C7-0FFE617B67BC}"/>
              </a:ext>
            </a:extLst>
          </p:cNvPr>
          <p:cNvGrpSpPr/>
          <p:nvPr/>
        </p:nvGrpSpPr>
        <p:grpSpPr>
          <a:xfrm>
            <a:off x="3019605" y="3462248"/>
            <a:ext cx="853967" cy="804318"/>
            <a:chOff x="1327676" y="2910480"/>
            <a:chExt cx="347934" cy="310024"/>
          </a:xfrm>
          <a:solidFill>
            <a:schemeClr val="accent6">
              <a:lumMod val="60000"/>
              <a:lumOff val="40000"/>
            </a:schemeClr>
          </a:solidFill>
        </p:grpSpPr>
        <p:sp>
          <p:nvSpPr>
            <p:cNvPr id="150" name="Google Shape;13306;p64">
              <a:extLst>
                <a:ext uri="{FF2B5EF4-FFF2-40B4-BE49-F238E27FC236}">
                  <a16:creationId xmlns:a16="http://schemas.microsoft.com/office/drawing/2014/main" id="{32CEE94D-DE28-934F-BA54-D9A645FD68A7}"/>
                </a:ext>
              </a:extLst>
            </p:cNvPr>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3307;p64">
              <a:extLst>
                <a:ext uri="{FF2B5EF4-FFF2-40B4-BE49-F238E27FC236}">
                  <a16:creationId xmlns:a16="http://schemas.microsoft.com/office/drawing/2014/main" id="{3C9968FC-1EE1-7A4A-A6D4-39817AE85634}"/>
                </a:ext>
              </a:extLst>
            </p:cNvPr>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3308;p64">
              <a:extLst>
                <a:ext uri="{FF2B5EF4-FFF2-40B4-BE49-F238E27FC236}">
                  <a16:creationId xmlns:a16="http://schemas.microsoft.com/office/drawing/2014/main" id="{282A2AF8-F2B4-3543-9DA7-9D363B5DA9F3}"/>
                </a:ext>
              </a:extLst>
            </p:cNvPr>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3309;p64">
              <a:extLst>
                <a:ext uri="{FF2B5EF4-FFF2-40B4-BE49-F238E27FC236}">
                  <a16:creationId xmlns:a16="http://schemas.microsoft.com/office/drawing/2014/main" id="{D43F2D1A-B7BA-4946-87B8-3EF6904E8984}"/>
                </a:ext>
              </a:extLst>
            </p:cNvPr>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3310;p64">
              <a:extLst>
                <a:ext uri="{FF2B5EF4-FFF2-40B4-BE49-F238E27FC236}">
                  <a16:creationId xmlns:a16="http://schemas.microsoft.com/office/drawing/2014/main" id="{C82A6D51-F6B2-D74C-92DF-63A48E3BED00}"/>
                </a:ext>
              </a:extLst>
            </p:cNvPr>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roup 578">
            <a:extLst>
              <a:ext uri="{FF2B5EF4-FFF2-40B4-BE49-F238E27FC236}">
                <a16:creationId xmlns:a16="http://schemas.microsoft.com/office/drawing/2014/main" id="{5C3A4479-7DEB-7340-A29C-A79923E56BDF}"/>
              </a:ext>
            </a:extLst>
          </p:cNvPr>
          <p:cNvGrpSpPr/>
          <p:nvPr/>
        </p:nvGrpSpPr>
        <p:grpSpPr>
          <a:xfrm>
            <a:off x="3580946" y="2528740"/>
            <a:ext cx="2277602" cy="855343"/>
            <a:chOff x="3580946" y="2528740"/>
            <a:chExt cx="2277602" cy="855343"/>
          </a:xfrm>
        </p:grpSpPr>
        <p:cxnSp>
          <p:nvCxnSpPr>
            <p:cNvPr id="42" name="Straight Connector 41">
              <a:extLst>
                <a:ext uri="{FF2B5EF4-FFF2-40B4-BE49-F238E27FC236}">
                  <a16:creationId xmlns:a16="http://schemas.microsoft.com/office/drawing/2014/main" id="{F5E4D081-5E5B-9A4C-819A-AA568E58FA48}"/>
                </a:ext>
              </a:extLst>
            </p:cNvPr>
            <p:cNvCxnSpPr>
              <a:cxnSpLocks/>
            </p:cNvCxnSpPr>
            <p:nvPr/>
          </p:nvCxnSpPr>
          <p:spPr>
            <a:xfrm flipH="1">
              <a:off x="3580947" y="2923689"/>
              <a:ext cx="2277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4F33BD29-5659-AD44-B5C4-31CB21F43290}"/>
                </a:ext>
              </a:extLst>
            </p:cNvPr>
            <p:cNvCxnSpPr/>
            <p:nvPr/>
          </p:nvCxnSpPr>
          <p:spPr>
            <a:xfrm>
              <a:off x="3580946" y="2923689"/>
              <a:ext cx="0" cy="460394"/>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800325C-F390-F145-A59A-13C25881FF56}"/>
                </a:ext>
              </a:extLst>
            </p:cNvPr>
            <p:cNvCxnSpPr>
              <a:cxnSpLocks/>
              <a:endCxn id="145" idx="2"/>
            </p:cNvCxnSpPr>
            <p:nvPr/>
          </p:nvCxnSpPr>
          <p:spPr>
            <a:xfrm flipV="1">
              <a:off x="5858548" y="2528740"/>
              <a:ext cx="0" cy="394949"/>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03" name="Google Shape;13432;p64">
            <a:extLst>
              <a:ext uri="{FF2B5EF4-FFF2-40B4-BE49-F238E27FC236}">
                <a16:creationId xmlns:a16="http://schemas.microsoft.com/office/drawing/2014/main" id="{E1B6A903-F41C-6746-96D3-F87A388F85DA}"/>
              </a:ext>
            </a:extLst>
          </p:cNvPr>
          <p:cNvGrpSpPr/>
          <p:nvPr/>
        </p:nvGrpSpPr>
        <p:grpSpPr>
          <a:xfrm>
            <a:off x="5502447" y="3425676"/>
            <a:ext cx="799765" cy="725155"/>
            <a:chOff x="4206763" y="2450951"/>
            <a:chExt cx="322151" cy="322374"/>
          </a:xfrm>
          <a:solidFill>
            <a:schemeClr val="accent2"/>
          </a:solidFill>
        </p:grpSpPr>
        <p:sp>
          <p:nvSpPr>
            <p:cNvPr id="204" name="Google Shape;13433;p64">
              <a:extLst>
                <a:ext uri="{FF2B5EF4-FFF2-40B4-BE49-F238E27FC236}">
                  <a16:creationId xmlns:a16="http://schemas.microsoft.com/office/drawing/2014/main" id="{B461AFD0-74BE-CB4F-8B76-A8A807B577C6}"/>
                </a:ext>
              </a:extLst>
            </p:cNvPr>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grpFill/>
            <a:ln w="3175">
              <a:solidFill>
                <a:schemeClr val="accent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205" name="Google Shape;13434;p64">
              <a:extLst>
                <a:ext uri="{FF2B5EF4-FFF2-40B4-BE49-F238E27FC236}">
                  <a16:creationId xmlns:a16="http://schemas.microsoft.com/office/drawing/2014/main" id="{AAF6CB61-C212-AA42-9306-51CADDD6EB87}"/>
                </a:ext>
              </a:extLst>
            </p:cNvPr>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grpFill/>
            <a:ln w="3175">
              <a:solidFill>
                <a:schemeClr val="accent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a:cxnSpLocks/>
          </p:cNvCxnSpPr>
          <p:nvPr/>
        </p:nvCxnSpPr>
        <p:spPr>
          <a:xfrm>
            <a:off x="1152338" y="2541208"/>
            <a:ext cx="0" cy="318442"/>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265282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4387071"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8003149" y="2373453"/>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207075" y="269266"/>
            <a:ext cx="6060725" cy="41340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PROCESS – EDA &amp; Modeling</a:t>
            </a:r>
            <a:endParaRPr dirty="0"/>
          </a:p>
        </p:txBody>
      </p:sp>
      <p:cxnSp>
        <p:nvCxnSpPr>
          <p:cNvPr id="1089" name="Google Shape;1089;p38"/>
          <p:cNvCxnSpPr>
            <a:cxnSpLocks/>
          </p:cNvCxnSpPr>
          <p:nvPr/>
        </p:nvCxnSpPr>
        <p:spPr>
          <a:xfrm>
            <a:off x="561888" y="2921096"/>
            <a:ext cx="8020223"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97397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246608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4191941"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816412" y="271803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38"/>
          <p:cNvSpPr txBox="1">
            <a:spLocks noGrp="1"/>
          </p:cNvSpPr>
          <p:nvPr>
            <p:ph type="ctrTitle" idx="4294967295"/>
          </p:nvPr>
        </p:nvSpPr>
        <p:spPr>
          <a:xfrm>
            <a:off x="207075" y="917094"/>
            <a:ext cx="1932976" cy="69553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Cleaning &amp; org</a:t>
            </a:r>
            <a:r>
              <a:rPr lang="en-US" sz="1800" dirty="0" err="1"/>
              <a:t>anizing</a:t>
            </a:r>
            <a:r>
              <a:rPr lang="en" sz="1800" dirty="0"/>
              <a:t> the data</a:t>
            </a:r>
            <a:endParaRPr sz="1800" dirty="0"/>
          </a:p>
        </p:txBody>
      </p:sp>
      <p:sp>
        <p:nvSpPr>
          <p:cNvPr id="1104" name="Google Shape;1104;p38"/>
          <p:cNvSpPr txBox="1">
            <a:spLocks noGrp="1"/>
          </p:cNvSpPr>
          <p:nvPr>
            <p:ph type="ctrTitle" idx="4294967295"/>
          </p:nvPr>
        </p:nvSpPr>
        <p:spPr>
          <a:xfrm>
            <a:off x="7055625" y="1132780"/>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Findings &amp; Conclusions</a:t>
            </a:r>
            <a:endParaRPr sz="1800" dirty="0"/>
          </a:p>
        </p:txBody>
      </p:sp>
      <p:sp>
        <p:nvSpPr>
          <p:cNvPr id="1106" name="Google Shape;1106;p38"/>
          <p:cNvSpPr txBox="1">
            <a:spLocks noGrp="1"/>
          </p:cNvSpPr>
          <p:nvPr>
            <p:ph type="ctrTitle" idx="4294967295"/>
          </p:nvPr>
        </p:nvSpPr>
        <p:spPr>
          <a:xfrm>
            <a:off x="1708556" y="4023044"/>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EDA</a:t>
            </a:r>
            <a:endParaRPr sz="1800" dirty="0"/>
          </a:p>
        </p:txBody>
      </p:sp>
      <p:sp>
        <p:nvSpPr>
          <p:cNvPr id="1108" name="Google Shape;1108;p38"/>
          <p:cNvSpPr txBox="1">
            <a:spLocks noGrp="1"/>
          </p:cNvSpPr>
          <p:nvPr>
            <p:ph type="ctrTitle" idx="4294967295"/>
          </p:nvPr>
        </p:nvSpPr>
        <p:spPr>
          <a:xfrm>
            <a:off x="3097736" y="1077473"/>
            <a:ext cx="2578669" cy="49762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P</a:t>
            </a:r>
            <a:r>
              <a:rPr lang="en" sz="1800" dirty="0"/>
              <a:t>reprocessing &amp; Modeling</a:t>
            </a:r>
            <a:endParaRPr sz="1800" dirty="0"/>
          </a:p>
        </p:txBody>
      </p:sp>
      <p:sp>
        <p:nvSpPr>
          <p:cNvPr id="1110" name="Google Shape;1110;p38"/>
          <p:cNvSpPr txBox="1">
            <a:spLocks noGrp="1"/>
          </p:cNvSpPr>
          <p:nvPr>
            <p:ph type="ctrTitle" idx="4294967295"/>
          </p:nvPr>
        </p:nvSpPr>
        <p:spPr>
          <a:xfrm>
            <a:off x="50915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2"/>
                </a:solidFill>
              </a:rPr>
              <a:t>Stage 01</a:t>
            </a:r>
            <a:endParaRPr sz="2400" dirty="0">
              <a:solidFill>
                <a:schemeClr val="accent2"/>
              </a:solidFill>
            </a:endParaRPr>
          </a:p>
        </p:txBody>
      </p:sp>
      <p:sp>
        <p:nvSpPr>
          <p:cNvPr id="1111" name="Google Shape;1111;p38"/>
          <p:cNvSpPr txBox="1">
            <a:spLocks noGrp="1"/>
          </p:cNvSpPr>
          <p:nvPr>
            <p:ph type="ctrTitle" idx="4294967295"/>
          </p:nvPr>
        </p:nvSpPr>
        <p:spPr>
          <a:xfrm>
            <a:off x="2009640" y="2113408"/>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1"/>
                </a:solidFill>
              </a:rPr>
              <a:t>Stage 02</a:t>
            </a:r>
            <a:endParaRPr sz="2400" dirty="0">
              <a:solidFill>
                <a:schemeClr val="accent1"/>
              </a:solidFill>
            </a:endParaRPr>
          </a:p>
        </p:txBody>
      </p:sp>
      <p:sp>
        <p:nvSpPr>
          <p:cNvPr id="1112" name="Google Shape;1112;p38"/>
          <p:cNvSpPr txBox="1">
            <a:spLocks noGrp="1"/>
          </p:cNvSpPr>
          <p:nvPr>
            <p:ph type="ctrTitle" idx="4294967295"/>
          </p:nvPr>
        </p:nvSpPr>
        <p:spPr>
          <a:xfrm>
            <a:off x="3743883"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3"/>
                </a:solidFill>
              </a:rPr>
              <a:t>Stage 03</a:t>
            </a:r>
            <a:endParaRPr sz="2400" dirty="0">
              <a:solidFill>
                <a:schemeClr val="accent3"/>
              </a:solidFill>
            </a:endParaRPr>
          </a:p>
        </p:txBody>
      </p:sp>
      <p:sp>
        <p:nvSpPr>
          <p:cNvPr id="1113" name="Google Shape;1113;p38"/>
          <p:cNvSpPr txBox="1">
            <a:spLocks noGrp="1"/>
          </p:cNvSpPr>
          <p:nvPr>
            <p:ph type="ctrTitle" idx="4294967295"/>
          </p:nvPr>
        </p:nvSpPr>
        <p:spPr>
          <a:xfrm>
            <a:off x="745535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4"/>
                </a:solidFill>
              </a:rPr>
              <a:t>Stage </a:t>
            </a:r>
            <a:r>
              <a:rPr lang="he-IL" sz="2400" dirty="0">
                <a:solidFill>
                  <a:schemeClr val="accent4"/>
                </a:solidFill>
              </a:rPr>
              <a:t>05</a:t>
            </a:r>
            <a:endParaRPr sz="2400" dirty="0">
              <a:solidFill>
                <a:schemeClr val="accent4"/>
              </a:solidFill>
            </a:endParaRPr>
          </a:p>
        </p:txBody>
      </p:sp>
      <p:pic>
        <p:nvPicPr>
          <p:cNvPr id="5" name="Graphic 4" descr="Mop and bucket with solid fill">
            <a:extLst>
              <a:ext uri="{FF2B5EF4-FFF2-40B4-BE49-F238E27FC236}">
                <a16:creationId xmlns:a16="http://schemas.microsoft.com/office/drawing/2014/main" id="{08FDB6A8-DA9D-404B-BE4E-1149F43FF7F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45474" y="1859881"/>
            <a:ext cx="630477" cy="630477"/>
          </a:xfrm>
          <a:prstGeom prst="rect">
            <a:avLst/>
          </a:prstGeom>
        </p:spPr>
      </p:pic>
      <p:pic>
        <p:nvPicPr>
          <p:cNvPr id="8" name="Graphic 7" descr="Eye with solid fill">
            <a:extLst>
              <a:ext uri="{FF2B5EF4-FFF2-40B4-BE49-F238E27FC236}">
                <a16:creationId xmlns:a16="http://schemas.microsoft.com/office/drawing/2014/main" id="{33F97A7A-6A63-5C47-9F6D-14A889B7550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330489" y="3393072"/>
            <a:ext cx="644701" cy="644701"/>
          </a:xfrm>
          <a:prstGeom prst="rect">
            <a:avLst/>
          </a:prstGeom>
        </p:spPr>
      </p:pic>
      <p:pic>
        <p:nvPicPr>
          <p:cNvPr id="10" name="Graphic 9" descr="Circles with arrows with solid fill">
            <a:extLst>
              <a:ext uri="{FF2B5EF4-FFF2-40B4-BE49-F238E27FC236}">
                <a16:creationId xmlns:a16="http://schemas.microsoft.com/office/drawing/2014/main" id="{DAD58514-478A-4444-98C7-20F3B8920F9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042517" y="1663914"/>
            <a:ext cx="661553" cy="661553"/>
          </a:xfrm>
          <a:prstGeom prst="rect">
            <a:avLst/>
          </a:prstGeom>
        </p:spPr>
      </p:pic>
      <p:pic>
        <p:nvPicPr>
          <p:cNvPr id="12" name="Graphic 11" descr="Search Inventory with solid fill">
            <a:extLst>
              <a:ext uri="{FF2B5EF4-FFF2-40B4-BE49-F238E27FC236}">
                <a16:creationId xmlns:a16="http://schemas.microsoft.com/office/drawing/2014/main" id="{C6265938-A568-F046-972F-9F674E49F616}"/>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653827" y="1619083"/>
            <a:ext cx="644699" cy="644699"/>
          </a:xfrm>
          <a:prstGeom prst="rect">
            <a:avLst/>
          </a:prstGeom>
        </p:spPr>
      </p:pic>
      <p:cxnSp>
        <p:nvCxnSpPr>
          <p:cNvPr id="43" name="Google Shape;1085;p38">
            <a:extLst>
              <a:ext uri="{FF2B5EF4-FFF2-40B4-BE49-F238E27FC236}">
                <a16:creationId xmlns:a16="http://schemas.microsoft.com/office/drawing/2014/main" id="{0B1AD3EC-8638-EC4B-BC82-C148E76AF216}"/>
              </a:ext>
            </a:extLst>
          </p:cNvPr>
          <p:cNvCxnSpPr/>
          <p:nvPr/>
        </p:nvCxnSpPr>
        <p:spPr>
          <a:xfrm>
            <a:off x="6093735" y="2976550"/>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44" name="Google Shape;1093;p38">
            <a:extLst>
              <a:ext uri="{FF2B5EF4-FFF2-40B4-BE49-F238E27FC236}">
                <a16:creationId xmlns:a16="http://schemas.microsoft.com/office/drawing/2014/main" id="{ACC289FD-7097-0541-8E3A-927E3AFD4EB2}"/>
              </a:ext>
            </a:extLst>
          </p:cNvPr>
          <p:cNvGrpSpPr/>
          <p:nvPr/>
        </p:nvGrpSpPr>
        <p:grpSpPr>
          <a:xfrm>
            <a:off x="5906989" y="2731350"/>
            <a:ext cx="373500" cy="373500"/>
            <a:chOff x="3212675" y="1912500"/>
            <a:chExt cx="373500" cy="373500"/>
          </a:xfrm>
        </p:grpSpPr>
        <p:sp>
          <p:nvSpPr>
            <p:cNvPr id="45" name="Google Shape;1094;p38">
              <a:extLst>
                <a:ext uri="{FF2B5EF4-FFF2-40B4-BE49-F238E27FC236}">
                  <a16:creationId xmlns:a16="http://schemas.microsoft.com/office/drawing/2014/main" id="{3FEC63AC-A0E0-D843-B172-514FD3B51B72}"/>
                </a:ext>
              </a:extLst>
            </p:cNvPr>
            <p:cNvSpPr/>
            <p:nvPr/>
          </p:nvSpPr>
          <p:spPr>
            <a:xfrm>
              <a:off x="3304013" y="2003850"/>
              <a:ext cx="190800" cy="190800"/>
            </a:xfrm>
            <a:prstGeom prst="ellipse">
              <a:avLst/>
            </a:prstGeom>
            <a:solidFill>
              <a:schemeClr val="lt2"/>
            </a:solidFill>
            <a:ln>
              <a:solidFill>
                <a:schemeClr val="accent4">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95;p38">
              <a:extLst>
                <a:ext uri="{FF2B5EF4-FFF2-40B4-BE49-F238E27FC236}">
                  <a16:creationId xmlns:a16="http://schemas.microsoft.com/office/drawing/2014/main" id="{0E0A04D7-F8D3-2D4A-9C15-70248D394111}"/>
                </a:ext>
              </a:extLst>
            </p:cNvPr>
            <p:cNvSpPr/>
            <p:nvPr/>
          </p:nvSpPr>
          <p:spPr>
            <a:xfrm>
              <a:off x="3212675" y="1912500"/>
              <a:ext cx="373500" cy="373500"/>
            </a:xfrm>
            <a:prstGeom prst="donut">
              <a:avLst>
                <a:gd name="adj" fmla="val 10193"/>
              </a:avLst>
            </a:prstGeom>
            <a:solidFill>
              <a:schemeClr val="accent6"/>
            </a:solidFill>
            <a:ln>
              <a:solidFill>
                <a:schemeClr val="accent4">
                  <a:lumMod val="60000"/>
                  <a:lumOff val="40000"/>
                </a:schemeClr>
              </a:solid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grpSp>
      <p:sp>
        <p:nvSpPr>
          <p:cNvPr id="47" name="Google Shape;1111;p38">
            <a:extLst>
              <a:ext uri="{FF2B5EF4-FFF2-40B4-BE49-F238E27FC236}">
                <a16:creationId xmlns:a16="http://schemas.microsoft.com/office/drawing/2014/main" id="{DD80F3F4-D16E-354C-B18A-9D1BE4C506F9}"/>
              </a:ext>
            </a:extLst>
          </p:cNvPr>
          <p:cNvSpPr txBox="1">
            <a:spLocks/>
          </p:cNvSpPr>
          <p:nvPr/>
        </p:nvSpPr>
        <p:spPr>
          <a:xfrm>
            <a:off x="5450547" y="2113408"/>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2400" dirty="0">
                <a:solidFill>
                  <a:schemeClr val="accent6"/>
                </a:solidFill>
              </a:rPr>
              <a:t>Stage </a:t>
            </a:r>
            <a:r>
              <a:rPr lang="he-IL" sz="2400" dirty="0">
                <a:solidFill>
                  <a:schemeClr val="accent6"/>
                </a:solidFill>
              </a:rPr>
              <a:t>04</a:t>
            </a:r>
            <a:endParaRPr lang="en-US" sz="2400" dirty="0">
              <a:solidFill>
                <a:schemeClr val="accent6"/>
              </a:solidFill>
            </a:endParaRPr>
          </a:p>
        </p:txBody>
      </p:sp>
      <p:sp>
        <p:nvSpPr>
          <p:cNvPr id="37" name="Google Shape;1108;p38">
            <a:extLst>
              <a:ext uri="{FF2B5EF4-FFF2-40B4-BE49-F238E27FC236}">
                <a16:creationId xmlns:a16="http://schemas.microsoft.com/office/drawing/2014/main" id="{A0E6C7F0-C17B-984C-9123-B15AA1343F9C}"/>
              </a:ext>
            </a:extLst>
          </p:cNvPr>
          <p:cNvSpPr txBox="1">
            <a:spLocks/>
          </p:cNvSpPr>
          <p:nvPr/>
        </p:nvSpPr>
        <p:spPr>
          <a:xfrm>
            <a:off x="4888963" y="4066027"/>
            <a:ext cx="2409527" cy="5014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t>Evaluating</a:t>
            </a:r>
          </a:p>
        </p:txBody>
      </p:sp>
      <p:pic>
        <p:nvPicPr>
          <p:cNvPr id="3" name="Graphic 2" descr="Scatterplot with solid fill">
            <a:extLst>
              <a:ext uri="{FF2B5EF4-FFF2-40B4-BE49-F238E27FC236}">
                <a16:creationId xmlns:a16="http://schemas.microsoft.com/office/drawing/2014/main" id="{266BBDEE-04D1-BA40-BFE0-1C7A53BEA0CA}"/>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747198" y="3496374"/>
            <a:ext cx="644699" cy="644699"/>
          </a:xfrm>
          <a:prstGeom prst="rect">
            <a:avLst/>
          </a:prstGeom>
        </p:spPr>
      </p:pic>
    </p:spTree>
    <p:extLst>
      <p:ext uri="{BB962C8B-B14F-4D97-AF65-F5344CB8AC3E}">
        <p14:creationId xmlns:p14="http://schemas.microsoft.com/office/powerpoint/2010/main" val="2904116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6" name="Rectangle 5">
            <a:extLst>
              <a:ext uri="{FF2B5EF4-FFF2-40B4-BE49-F238E27FC236}">
                <a16:creationId xmlns:a16="http://schemas.microsoft.com/office/drawing/2014/main" id="{6ACE7106-F32F-2041-B202-59EFFFB8FA70}"/>
              </a:ext>
            </a:extLst>
          </p:cNvPr>
          <p:cNvSpPr/>
          <p:nvPr/>
        </p:nvSpPr>
        <p:spPr>
          <a:xfrm>
            <a:off x="139486" y="2819723"/>
            <a:ext cx="8927022" cy="218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pic>
        <p:nvPicPr>
          <p:cNvPr id="48" name="Picture 47">
            <a:extLst>
              <a:ext uri="{FF2B5EF4-FFF2-40B4-BE49-F238E27FC236}">
                <a16:creationId xmlns:a16="http://schemas.microsoft.com/office/drawing/2014/main" id="{0FD2820F-9E3A-C045-B20E-A5CC62E56E6A}"/>
              </a:ext>
            </a:extLst>
          </p:cNvPr>
          <p:cNvPicPr>
            <a:picLocks noChangeAspect="1"/>
          </p:cNvPicPr>
          <p:nvPr/>
        </p:nvPicPr>
        <p:blipFill>
          <a:blip r:embed="rId3"/>
          <a:stretch>
            <a:fillRect/>
          </a:stretch>
        </p:blipFill>
        <p:spPr>
          <a:xfrm>
            <a:off x="720554" y="1242927"/>
            <a:ext cx="3030036" cy="2161700"/>
          </a:xfrm>
          <a:prstGeom prst="rect">
            <a:avLst/>
          </a:prstGeom>
          <a:ln w="38100">
            <a:solidFill>
              <a:schemeClr val="accent1"/>
            </a:solidFill>
          </a:ln>
        </p:spPr>
      </p:pic>
      <p:pic>
        <p:nvPicPr>
          <p:cNvPr id="49" name="Picture 48">
            <a:extLst>
              <a:ext uri="{FF2B5EF4-FFF2-40B4-BE49-F238E27FC236}">
                <a16:creationId xmlns:a16="http://schemas.microsoft.com/office/drawing/2014/main" id="{E046BC43-9693-A149-BA63-321697E06DDB}"/>
              </a:ext>
            </a:extLst>
          </p:cNvPr>
          <p:cNvPicPr>
            <a:picLocks noChangeAspect="1"/>
          </p:cNvPicPr>
          <p:nvPr/>
        </p:nvPicPr>
        <p:blipFill>
          <a:blip r:embed="rId4"/>
          <a:stretch>
            <a:fillRect/>
          </a:stretch>
        </p:blipFill>
        <p:spPr>
          <a:xfrm>
            <a:off x="4960307" y="1303339"/>
            <a:ext cx="3650230" cy="2162035"/>
          </a:xfrm>
          <a:prstGeom prst="rect">
            <a:avLst/>
          </a:prstGeom>
          <a:ln w="38100">
            <a:solidFill>
              <a:schemeClr val="accent1"/>
            </a:solidFill>
          </a:ln>
        </p:spPr>
      </p:pic>
      <p:sp>
        <p:nvSpPr>
          <p:cNvPr id="50" name="Rectangle 49">
            <a:extLst>
              <a:ext uri="{FF2B5EF4-FFF2-40B4-BE49-F238E27FC236}">
                <a16:creationId xmlns:a16="http://schemas.microsoft.com/office/drawing/2014/main" id="{08800B1C-D506-1543-9A6B-D55202862630}"/>
              </a:ext>
            </a:extLst>
          </p:cNvPr>
          <p:cNvSpPr/>
          <p:nvPr/>
        </p:nvSpPr>
        <p:spPr>
          <a:xfrm>
            <a:off x="1754513" y="464454"/>
            <a:ext cx="6008376" cy="669607"/>
          </a:xfrm>
          <a:prstGeom prst="rect">
            <a:avLst/>
          </a:prstGeom>
        </p:spPr>
        <p:txBody>
          <a:bodyPr wrap="none">
            <a:spAutoFit/>
          </a:bodyPr>
          <a:lstStyle/>
          <a:p>
            <a:pPr>
              <a:lnSpc>
                <a:spcPct val="150000"/>
              </a:lnSpc>
              <a:buClr>
                <a:schemeClr val="bg1"/>
              </a:buClr>
            </a:pPr>
            <a:r>
              <a:rPr lang="en-US" sz="2800" b="1" dirty="0">
                <a:solidFill>
                  <a:srgbClr val="00CFCC"/>
                </a:solidFill>
                <a:latin typeface="Share Tech" pitchFamily="2" charset="77"/>
              </a:rPr>
              <a:t>Over 1.97 million overnight stays</a:t>
            </a:r>
            <a:r>
              <a:rPr lang="en-US" sz="2800" dirty="0">
                <a:solidFill>
                  <a:srgbClr val="00CFCC"/>
                </a:solidFill>
                <a:latin typeface="Share Tech" pitchFamily="2" charset="77"/>
              </a:rPr>
              <a:t> in 2018</a:t>
            </a:r>
            <a:endParaRPr lang="en-IL" sz="2800" dirty="0">
              <a:solidFill>
                <a:srgbClr val="00CFCC"/>
              </a:solidFill>
              <a:latin typeface="Share Tech" pitchFamily="2" charset="77"/>
            </a:endParaRPr>
          </a:p>
        </p:txBody>
      </p:sp>
      <p:sp>
        <p:nvSpPr>
          <p:cNvPr id="51" name="Rectangle 50">
            <a:extLst>
              <a:ext uri="{FF2B5EF4-FFF2-40B4-BE49-F238E27FC236}">
                <a16:creationId xmlns:a16="http://schemas.microsoft.com/office/drawing/2014/main" id="{F965665A-9902-A843-8135-76E49631D86B}"/>
              </a:ext>
            </a:extLst>
          </p:cNvPr>
          <p:cNvSpPr/>
          <p:nvPr/>
        </p:nvSpPr>
        <p:spPr>
          <a:xfrm>
            <a:off x="4928566" y="3572863"/>
            <a:ext cx="4572000" cy="704167"/>
          </a:xfrm>
          <a:prstGeom prst="rect">
            <a:avLst/>
          </a:prstGeom>
        </p:spPr>
        <p:txBody>
          <a:bodyPr>
            <a:spAutoFit/>
          </a:bodyPr>
          <a:lstStyle/>
          <a:p>
            <a:pPr marL="285750" indent="-285750" fontAlgn="base">
              <a:lnSpc>
                <a:spcPct val="150000"/>
              </a:lnSpc>
              <a:buClr>
                <a:schemeClr val="accent1"/>
              </a:buClr>
              <a:buSzPct val="80000"/>
              <a:buFont typeface="Wingdings" pitchFamily="2" charset="2"/>
              <a:buChar char="Ø"/>
            </a:pPr>
            <a:r>
              <a:rPr lang="en-US" b="1" dirty="0">
                <a:solidFill>
                  <a:srgbClr val="00CFCC"/>
                </a:solidFill>
                <a:latin typeface="Share Tech" pitchFamily="2" charset="77"/>
              </a:rPr>
              <a:t>3,998 (21.2%)</a:t>
            </a:r>
            <a:r>
              <a:rPr lang="en-US" dirty="0">
                <a:solidFill>
                  <a:srgbClr val="00CFCC"/>
                </a:solidFill>
                <a:latin typeface="Share Tech" pitchFamily="2" charset="77"/>
              </a:rPr>
              <a:t> – multi-listings</a:t>
            </a:r>
          </a:p>
          <a:p>
            <a:pPr marL="285750" indent="-285750" fontAlgn="base">
              <a:lnSpc>
                <a:spcPct val="150000"/>
              </a:lnSpc>
              <a:buClr>
                <a:schemeClr val="accent1"/>
              </a:buClr>
              <a:buSzPct val="80000"/>
              <a:buFont typeface="Wingdings" pitchFamily="2" charset="2"/>
              <a:buChar char="Ø"/>
            </a:pPr>
            <a:r>
              <a:rPr lang="en-US" b="1" dirty="0">
                <a:solidFill>
                  <a:srgbClr val="00CFCC"/>
                </a:solidFill>
                <a:latin typeface="Share Tech" pitchFamily="2" charset="77"/>
              </a:rPr>
              <a:t>14,863 (78.8%)</a:t>
            </a:r>
            <a:r>
              <a:rPr lang="en-US" dirty="0">
                <a:solidFill>
                  <a:srgbClr val="00CFCC"/>
                </a:solidFill>
                <a:latin typeface="Share Tech" pitchFamily="2" charset="77"/>
              </a:rPr>
              <a:t> – single listings</a:t>
            </a:r>
            <a:endParaRPr lang="en-IL" dirty="0">
              <a:solidFill>
                <a:srgbClr val="00CFCC"/>
              </a:solidFill>
              <a:latin typeface="Share Tech" pitchFamily="2" charset="77"/>
            </a:endParaRPr>
          </a:p>
        </p:txBody>
      </p:sp>
      <p:sp>
        <p:nvSpPr>
          <p:cNvPr id="52" name="Rectangle 51">
            <a:extLst>
              <a:ext uri="{FF2B5EF4-FFF2-40B4-BE49-F238E27FC236}">
                <a16:creationId xmlns:a16="http://schemas.microsoft.com/office/drawing/2014/main" id="{43F3465E-9A11-DE49-A98E-4BF6427ED51D}"/>
              </a:ext>
            </a:extLst>
          </p:cNvPr>
          <p:cNvSpPr/>
          <p:nvPr/>
        </p:nvSpPr>
        <p:spPr>
          <a:xfrm>
            <a:off x="573544" y="3573905"/>
            <a:ext cx="4572000" cy="1350498"/>
          </a:xfrm>
          <a:prstGeom prst="rect">
            <a:avLst/>
          </a:prstGeom>
        </p:spPr>
        <p:txBody>
          <a:bodyPr>
            <a:spAutoFit/>
          </a:bodyPr>
          <a:lstStyle/>
          <a:p>
            <a:pPr marL="285750" indent="-285750" fontAlgn="base">
              <a:lnSpc>
                <a:spcPct val="150000"/>
              </a:lnSpc>
              <a:buClr>
                <a:schemeClr val="accent1"/>
              </a:buClr>
              <a:buSzPct val="80000"/>
              <a:buFont typeface="Wingdings" pitchFamily="2" charset="2"/>
              <a:buChar char="Ø"/>
            </a:pPr>
            <a:r>
              <a:rPr lang="en-US" b="1" dirty="0">
                <a:solidFill>
                  <a:srgbClr val="00CFCC"/>
                </a:solidFill>
                <a:latin typeface="Share Tech" pitchFamily="2" charset="77"/>
              </a:rPr>
              <a:t>18,547</a:t>
            </a:r>
            <a:r>
              <a:rPr lang="en-US" dirty="0">
                <a:solidFill>
                  <a:srgbClr val="00CFCC"/>
                </a:solidFill>
                <a:latin typeface="Share Tech" pitchFamily="2" charset="77"/>
              </a:rPr>
              <a:t> – listings in total</a:t>
            </a:r>
          </a:p>
          <a:p>
            <a:pPr marL="285750" indent="-285750" fontAlgn="base">
              <a:lnSpc>
                <a:spcPct val="150000"/>
              </a:lnSpc>
              <a:buClr>
                <a:schemeClr val="accent1"/>
              </a:buClr>
              <a:buSzPct val="80000"/>
              <a:buFont typeface="Wingdings" pitchFamily="2" charset="2"/>
              <a:buChar char="Ø"/>
            </a:pPr>
            <a:r>
              <a:rPr lang="en-US" b="1" dirty="0">
                <a:solidFill>
                  <a:srgbClr val="00CFCC"/>
                </a:solidFill>
                <a:latin typeface="Share Tech" pitchFamily="2" charset="77"/>
              </a:rPr>
              <a:t>14,704 (78.6%)</a:t>
            </a:r>
            <a:r>
              <a:rPr lang="en-US" dirty="0">
                <a:solidFill>
                  <a:srgbClr val="00CFCC"/>
                </a:solidFill>
                <a:latin typeface="Share Tech" pitchFamily="2" charset="77"/>
              </a:rPr>
              <a:t> –entire properties</a:t>
            </a:r>
          </a:p>
          <a:p>
            <a:pPr marL="285750" indent="-285750" fontAlgn="base">
              <a:lnSpc>
                <a:spcPct val="150000"/>
              </a:lnSpc>
              <a:buClr>
                <a:schemeClr val="accent1"/>
              </a:buClr>
              <a:buSzPct val="80000"/>
              <a:buFont typeface="Wingdings" pitchFamily="2" charset="2"/>
              <a:buChar char="Ø"/>
            </a:pPr>
            <a:r>
              <a:rPr lang="en-US" b="1" dirty="0">
                <a:solidFill>
                  <a:srgbClr val="00CFCC"/>
                </a:solidFill>
                <a:latin typeface="Share Tech" pitchFamily="2" charset="77"/>
              </a:rPr>
              <a:t>4,109 (21%)</a:t>
            </a:r>
            <a:r>
              <a:rPr lang="en-US" dirty="0">
                <a:solidFill>
                  <a:srgbClr val="00CFCC"/>
                </a:solidFill>
                <a:latin typeface="Share Tech" pitchFamily="2" charset="77"/>
              </a:rPr>
              <a:t> – private rooms</a:t>
            </a:r>
          </a:p>
          <a:p>
            <a:pPr marL="285750" indent="-285750" fontAlgn="base">
              <a:lnSpc>
                <a:spcPct val="150000"/>
              </a:lnSpc>
              <a:buClr>
                <a:schemeClr val="accent1"/>
              </a:buClr>
              <a:buSzPct val="80000"/>
              <a:buFont typeface="Wingdings" pitchFamily="2" charset="2"/>
              <a:buChar char="Ø"/>
            </a:pPr>
            <a:r>
              <a:rPr lang="en-US" b="1" dirty="0">
                <a:solidFill>
                  <a:srgbClr val="00CFCC"/>
                </a:solidFill>
                <a:latin typeface="Share Tech" pitchFamily="2" charset="77"/>
              </a:rPr>
              <a:t>69 (0.4%)</a:t>
            </a:r>
            <a:r>
              <a:rPr lang="en-US" dirty="0">
                <a:solidFill>
                  <a:srgbClr val="00CFCC"/>
                </a:solidFill>
                <a:latin typeface="Share Tech" pitchFamily="2" charset="77"/>
              </a:rPr>
              <a:t> – shared rooms</a:t>
            </a:r>
          </a:p>
        </p:txBody>
      </p:sp>
      <p:sp>
        <p:nvSpPr>
          <p:cNvPr id="53" name="Title 1">
            <a:extLst>
              <a:ext uri="{FF2B5EF4-FFF2-40B4-BE49-F238E27FC236}">
                <a16:creationId xmlns:a16="http://schemas.microsoft.com/office/drawing/2014/main" id="{07C34791-2A6F-4643-BA71-46A8731CA083}"/>
              </a:ext>
            </a:extLst>
          </p:cNvPr>
          <p:cNvSpPr txBox="1">
            <a:spLocks/>
          </p:cNvSpPr>
          <p:nvPr/>
        </p:nvSpPr>
        <p:spPr>
          <a:xfrm>
            <a:off x="143466" y="87899"/>
            <a:ext cx="5432155" cy="54613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rtl="1"/>
            <a:r>
              <a:rPr lang="en-US" sz="2400" dirty="0"/>
              <a:t>Our Market - Amsterdam Airbnb market</a:t>
            </a:r>
            <a:endParaRPr lang="en-IL" sz="2400" dirty="0"/>
          </a:p>
        </p:txBody>
      </p:sp>
      <p:sp>
        <p:nvSpPr>
          <p:cNvPr id="56" name="Rectangle 55">
            <a:extLst>
              <a:ext uri="{FF2B5EF4-FFF2-40B4-BE49-F238E27FC236}">
                <a16:creationId xmlns:a16="http://schemas.microsoft.com/office/drawing/2014/main" id="{9DE3CDB3-673F-D04B-A24F-DA353813FFC1}"/>
              </a:ext>
            </a:extLst>
          </p:cNvPr>
          <p:cNvSpPr/>
          <p:nvPr/>
        </p:nvSpPr>
        <p:spPr>
          <a:xfrm>
            <a:off x="7586737" y="4827869"/>
            <a:ext cx="1572866" cy="307777"/>
          </a:xfrm>
          <a:prstGeom prst="rect">
            <a:avLst/>
          </a:prstGeom>
          <a:noFill/>
        </p:spPr>
        <p:txBody>
          <a:bodyPr wrap="square" rtlCol="0">
            <a:spAutoFit/>
          </a:bodyPr>
          <a:lstStyle/>
          <a:p>
            <a:r>
              <a:rPr lang="en-IL" dirty="0">
                <a:solidFill>
                  <a:schemeClr val="bg1"/>
                </a:solidFill>
                <a:latin typeface="Share Tech" pitchFamily="2" charset="77"/>
              </a:rPr>
              <a:t>www.hostyapp.com</a:t>
            </a:r>
          </a:p>
        </p:txBody>
      </p:sp>
    </p:spTree>
    <p:extLst>
      <p:ext uri="{BB962C8B-B14F-4D97-AF65-F5344CB8AC3E}">
        <p14:creationId xmlns:p14="http://schemas.microsoft.com/office/powerpoint/2010/main" val="2566076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457849" y="2674136"/>
            <a:ext cx="4709633" cy="578600"/>
          </a:xfrm>
          <a:prstGeom prst="rect">
            <a:avLst/>
          </a:prstGeom>
        </p:spPr>
        <p:txBody>
          <a:bodyPr spcFirstLastPara="1" wrap="square" lIns="91425" tIns="91425" rIns="91425" bIns="91425" anchor="b" anchorCtr="0">
            <a:noAutofit/>
          </a:bodyPr>
          <a:lstStyle/>
          <a:p>
            <a:pPr lvl="0"/>
            <a:r>
              <a:rPr lang="en-US" sz="6600" dirty="0"/>
              <a:t>Exploratory data analysis</a:t>
            </a:r>
          </a:p>
        </p:txBody>
      </p:sp>
      <p:grpSp>
        <p:nvGrpSpPr>
          <p:cNvPr id="508" name="Google Shape;508;p28"/>
          <p:cNvGrpSpPr/>
          <p:nvPr/>
        </p:nvGrpSpPr>
        <p:grpSpPr>
          <a:xfrm>
            <a:off x="5346789" y="890406"/>
            <a:ext cx="2356248" cy="2763407"/>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8"/>
          <p:cNvGrpSpPr/>
          <p:nvPr/>
        </p:nvGrpSpPr>
        <p:grpSpPr>
          <a:xfrm>
            <a:off x="5883923" y="1163491"/>
            <a:ext cx="1274004" cy="2110827"/>
            <a:chOff x="2160750" y="237575"/>
            <a:chExt cx="3253325" cy="5180425"/>
          </a:xfrm>
        </p:grpSpPr>
        <p:sp>
          <p:nvSpPr>
            <p:cNvPr id="535" name="Google Shape;535;p28"/>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2" name="Google Shape;1242;p44"/>
          <p:cNvSpPr txBox="1">
            <a:spLocks noGrp="1"/>
          </p:cNvSpPr>
          <p:nvPr>
            <p:ph type="ctrTitle"/>
          </p:nvPr>
        </p:nvSpPr>
        <p:spPr>
          <a:xfrm>
            <a:off x="465121" y="150652"/>
            <a:ext cx="2394800" cy="47098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800" dirty="0"/>
              <a:t>O</a:t>
            </a:r>
            <a:r>
              <a:rPr lang="en" sz="2800" dirty="0" err="1"/>
              <a:t>ur</a:t>
            </a:r>
            <a:r>
              <a:rPr lang="en" sz="2800" dirty="0"/>
              <a:t> data</a:t>
            </a:r>
            <a:endParaRPr sz="2800" dirty="0"/>
          </a:p>
        </p:txBody>
      </p:sp>
      <p:grpSp>
        <p:nvGrpSpPr>
          <p:cNvPr id="2" name="Group 1">
            <a:extLst>
              <a:ext uri="{FF2B5EF4-FFF2-40B4-BE49-F238E27FC236}">
                <a16:creationId xmlns:a16="http://schemas.microsoft.com/office/drawing/2014/main" id="{DF4A4949-5954-694D-B4A7-E3C12D995033}"/>
              </a:ext>
            </a:extLst>
          </p:cNvPr>
          <p:cNvGrpSpPr/>
          <p:nvPr/>
        </p:nvGrpSpPr>
        <p:grpSpPr>
          <a:xfrm>
            <a:off x="1050742" y="621634"/>
            <a:ext cx="7170215" cy="3948565"/>
            <a:chOff x="488300" y="1618054"/>
            <a:chExt cx="7942190" cy="3810850"/>
          </a:xfrm>
        </p:grpSpPr>
        <p:sp>
          <p:nvSpPr>
            <p:cNvPr id="1240" name="Google Shape;1240;p44"/>
            <p:cNvSpPr/>
            <p:nvPr/>
          </p:nvSpPr>
          <p:spPr>
            <a:xfrm>
              <a:off x="488300" y="1618054"/>
              <a:ext cx="7942190" cy="2625088"/>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 name="Google Shape;1241;p44"/>
            <p:cNvSpPr/>
            <p:nvPr/>
          </p:nvSpPr>
          <p:spPr>
            <a:xfrm>
              <a:off x="685656" y="1735666"/>
              <a:ext cx="7621308" cy="2438387"/>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4"/>
            <p:cNvSpPr/>
            <p:nvPr/>
          </p:nvSpPr>
          <p:spPr>
            <a:xfrm>
              <a:off x="4932526" y="5426557"/>
              <a:ext cx="936653" cy="2347"/>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FB08C03D-F212-6145-8ED9-F168EFFF51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4343" y="1841873"/>
              <a:ext cx="7100524" cy="20828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3" name="Oval 2">
              <a:extLst>
                <a:ext uri="{FF2B5EF4-FFF2-40B4-BE49-F238E27FC236}">
                  <a16:creationId xmlns:a16="http://schemas.microsoft.com/office/drawing/2014/main" id="{4734C0F5-85FD-5D43-B5B4-8DA08825BECF}"/>
                </a:ext>
              </a:extLst>
            </p:cNvPr>
            <p:cNvSpPr/>
            <p:nvPr/>
          </p:nvSpPr>
          <p:spPr>
            <a:xfrm>
              <a:off x="1289437" y="2118574"/>
              <a:ext cx="764743" cy="253768"/>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algn="ctr" rtl="1">
                <a:lnSpc>
                  <a:spcPct val="100000"/>
                </a:lnSpc>
                <a:spcBef>
                  <a:spcPts val="0"/>
                </a:spcBef>
                <a:spcAft>
                  <a:spcPts val="0"/>
                </a:spcAft>
                <a:buClr>
                  <a:srgbClr val="000000"/>
                </a:buClr>
                <a:buFont typeface="Arial"/>
              </a:pPr>
              <a:endParaRPr lang="en-IL"/>
            </a:p>
          </p:txBody>
        </p:sp>
        <p:sp>
          <p:nvSpPr>
            <p:cNvPr id="15" name="Oval 14">
              <a:extLst>
                <a:ext uri="{FF2B5EF4-FFF2-40B4-BE49-F238E27FC236}">
                  <a16:creationId xmlns:a16="http://schemas.microsoft.com/office/drawing/2014/main" id="{1D8EB96A-BA2E-AA4D-BF44-FE2430E61DB8}"/>
                </a:ext>
              </a:extLst>
            </p:cNvPr>
            <p:cNvSpPr/>
            <p:nvPr/>
          </p:nvSpPr>
          <p:spPr>
            <a:xfrm>
              <a:off x="1289437" y="2771159"/>
              <a:ext cx="764743" cy="253768"/>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algn="ctr" rtl="1">
                <a:lnSpc>
                  <a:spcPct val="100000"/>
                </a:lnSpc>
                <a:spcBef>
                  <a:spcPts val="0"/>
                </a:spcBef>
                <a:spcAft>
                  <a:spcPts val="0"/>
                </a:spcAft>
                <a:buClr>
                  <a:srgbClr val="000000"/>
                </a:buClr>
                <a:buFont typeface="Arial"/>
              </a:pPr>
              <a:endParaRPr lang="en-IL"/>
            </a:p>
          </p:txBody>
        </p:sp>
        <p:sp>
          <p:nvSpPr>
            <p:cNvPr id="16" name="Oval 15">
              <a:extLst>
                <a:ext uri="{FF2B5EF4-FFF2-40B4-BE49-F238E27FC236}">
                  <a16:creationId xmlns:a16="http://schemas.microsoft.com/office/drawing/2014/main" id="{FE05710A-2C3E-F84C-A89D-9E98374A0E3B}"/>
                </a:ext>
              </a:extLst>
            </p:cNvPr>
            <p:cNvSpPr/>
            <p:nvPr/>
          </p:nvSpPr>
          <p:spPr>
            <a:xfrm>
              <a:off x="1289436" y="3674899"/>
              <a:ext cx="764743" cy="253768"/>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algn="ctr" rtl="1">
                <a:lnSpc>
                  <a:spcPct val="100000"/>
                </a:lnSpc>
                <a:spcBef>
                  <a:spcPts val="0"/>
                </a:spcBef>
                <a:spcAft>
                  <a:spcPts val="0"/>
                </a:spcAft>
                <a:buClr>
                  <a:srgbClr val="000000"/>
                </a:buClr>
                <a:buFont typeface="Arial"/>
              </a:pPr>
              <a:endParaRPr lang="en-IL"/>
            </a:p>
          </p:txBody>
        </p:sp>
        <p:sp>
          <p:nvSpPr>
            <p:cNvPr id="4" name="Rounded Rectangle 3">
              <a:extLst>
                <a:ext uri="{FF2B5EF4-FFF2-40B4-BE49-F238E27FC236}">
                  <a16:creationId xmlns:a16="http://schemas.microsoft.com/office/drawing/2014/main" id="{9FAC9487-DF0E-A04F-B11E-3610EFF9FDAD}"/>
                </a:ext>
              </a:extLst>
            </p:cNvPr>
            <p:cNvSpPr/>
            <p:nvPr/>
          </p:nvSpPr>
          <p:spPr>
            <a:xfrm>
              <a:off x="1281459" y="2619783"/>
              <a:ext cx="764743" cy="151374"/>
            </a:xfrm>
            <a:prstGeom prst="roundRect">
              <a:avLst/>
            </a:prstGeom>
            <a:solidFill>
              <a:schemeClr val="accent3">
                <a:alpha val="3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algn="ctr" rtl="0">
                <a:lnSpc>
                  <a:spcPct val="100000"/>
                </a:lnSpc>
                <a:spcBef>
                  <a:spcPts val="0"/>
                </a:spcBef>
                <a:spcAft>
                  <a:spcPts val="0"/>
                </a:spcAft>
                <a:buClr>
                  <a:srgbClr val="000000"/>
                </a:buClr>
                <a:buFont typeface="Arial"/>
              </a:pPr>
              <a:endParaRPr lang="en-IL"/>
            </a:p>
          </p:txBody>
        </p:sp>
      </p:grpSp>
      <p:sp>
        <p:nvSpPr>
          <p:cNvPr id="5" name="Rectangle 4">
            <a:extLst>
              <a:ext uri="{FF2B5EF4-FFF2-40B4-BE49-F238E27FC236}">
                <a16:creationId xmlns:a16="http://schemas.microsoft.com/office/drawing/2014/main" id="{69A1C072-3F8A-3248-935E-FB7495A3C00F}"/>
              </a:ext>
            </a:extLst>
          </p:cNvPr>
          <p:cNvSpPr/>
          <p:nvPr/>
        </p:nvSpPr>
        <p:spPr>
          <a:xfrm>
            <a:off x="971477" y="3510439"/>
            <a:ext cx="7249480" cy="677108"/>
          </a:xfrm>
          <a:custGeom>
            <a:avLst/>
            <a:gdLst>
              <a:gd name="connsiteX0" fmla="*/ 0 w 7249480"/>
              <a:gd name="connsiteY0" fmla="*/ 0 h 677108"/>
              <a:gd name="connsiteX1" fmla="*/ 7249480 w 7249480"/>
              <a:gd name="connsiteY1" fmla="*/ 0 h 677108"/>
              <a:gd name="connsiteX2" fmla="*/ 7249480 w 7249480"/>
              <a:gd name="connsiteY2" fmla="*/ 677108 h 677108"/>
              <a:gd name="connsiteX3" fmla="*/ 0 w 7249480"/>
              <a:gd name="connsiteY3" fmla="*/ 677108 h 677108"/>
              <a:gd name="connsiteX4" fmla="*/ 0 w 7249480"/>
              <a:gd name="connsiteY4" fmla="*/ 0 h 67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9480" h="677108" fill="none" extrusionOk="0">
                <a:moveTo>
                  <a:pt x="0" y="0"/>
                </a:moveTo>
                <a:cubicBezTo>
                  <a:pt x="3430932" y="-49533"/>
                  <a:pt x="5801015" y="-14809"/>
                  <a:pt x="7249480" y="0"/>
                </a:cubicBezTo>
                <a:cubicBezTo>
                  <a:pt x="7254077" y="79666"/>
                  <a:pt x="7235969" y="584499"/>
                  <a:pt x="7249480" y="677108"/>
                </a:cubicBezTo>
                <a:cubicBezTo>
                  <a:pt x="5246724" y="628877"/>
                  <a:pt x="1321209" y="761563"/>
                  <a:pt x="0" y="677108"/>
                </a:cubicBezTo>
                <a:cubicBezTo>
                  <a:pt x="17184" y="386708"/>
                  <a:pt x="-52556" y="333325"/>
                  <a:pt x="0" y="0"/>
                </a:cubicBezTo>
                <a:close/>
              </a:path>
              <a:path w="7249480" h="677108" stroke="0" extrusionOk="0">
                <a:moveTo>
                  <a:pt x="0" y="0"/>
                </a:moveTo>
                <a:cubicBezTo>
                  <a:pt x="3104091" y="118645"/>
                  <a:pt x="6499290" y="116012"/>
                  <a:pt x="7249480" y="0"/>
                </a:cubicBezTo>
                <a:cubicBezTo>
                  <a:pt x="7307233" y="209225"/>
                  <a:pt x="7216859" y="365341"/>
                  <a:pt x="7249480" y="677108"/>
                </a:cubicBezTo>
                <a:cubicBezTo>
                  <a:pt x="3840880" y="811708"/>
                  <a:pt x="1422129" y="519912"/>
                  <a:pt x="0" y="677108"/>
                </a:cubicBezTo>
                <a:cubicBezTo>
                  <a:pt x="25362" y="400656"/>
                  <a:pt x="-33127" y="288186"/>
                  <a:pt x="0" y="0"/>
                </a:cubicBezTo>
                <a:close/>
              </a:path>
            </a:pathLst>
          </a:custGeom>
          <a:ln w="19050">
            <a:solidFill>
              <a:schemeClr val="accent3"/>
            </a:solidFill>
            <a:prstDash val="solid"/>
            <a:extLst>
              <a:ext uri="{C807C97D-BFC1-408E-A445-0C87EB9F89A2}">
                <ask:lineSketchStyleProps xmlns:ask="http://schemas.microsoft.com/office/drawing/2018/sketchyshapes" sd="1219033472">
                  <a:prstGeom prst="rect">
                    <a:avLst/>
                  </a:prstGeom>
                  <ask:type>
                    <ask:lineSketchCurved/>
                  </ask:type>
                </ask:lineSketchStyleProps>
              </a:ext>
            </a:extLst>
          </a:ln>
        </p:spPr>
        <p:txBody>
          <a:bodyPr wrap="square">
            <a:spAutoFit/>
          </a:bodyPr>
          <a:lstStyle/>
          <a:p>
            <a:pPr algn="just"/>
            <a:r>
              <a:rPr lang="en-US" b="1" dirty="0">
                <a:solidFill>
                  <a:schemeClr val="accent2"/>
                </a:solidFill>
                <a:latin typeface="Share Tech" pitchFamily="2" charset="77"/>
              </a:rPr>
              <a:t>19 Raw Data Features:  </a:t>
            </a:r>
            <a:r>
              <a:rPr lang="en-US" sz="1200" dirty="0">
                <a:solidFill>
                  <a:schemeClr val="accent1"/>
                </a:solidFill>
                <a:latin typeface="Share Tech" pitchFamily="2" charset="77"/>
              </a:rPr>
              <a:t>'id', 'name', 'host_id', '</a:t>
            </a:r>
            <a:r>
              <a:rPr lang="en-US" sz="1200" dirty="0" err="1">
                <a:solidFill>
                  <a:schemeClr val="accent1"/>
                </a:solidFill>
                <a:latin typeface="Share Tech" pitchFamily="2" charset="77"/>
              </a:rPr>
              <a:t>host_name</a:t>
            </a:r>
            <a:r>
              <a:rPr lang="en-US" sz="1200" dirty="0">
                <a:solidFill>
                  <a:schemeClr val="accent1"/>
                </a:solidFill>
                <a:latin typeface="Share Tech" pitchFamily="2" charset="77"/>
              </a:rPr>
              <a:t>', '</a:t>
            </a:r>
            <a:r>
              <a:rPr lang="en-US" sz="1200" dirty="0" err="1">
                <a:solidFill>
                  <a:schemeClr val="accent1"/>
                </a:solidFill>
                <a:latin typeface="Share Tech" pitchFamily="2" charset="77"/>
              </a:rPr>
              <a:t>neighbourhood_group</a:t>
            </a:r>
            <a:r>
              <a:rPr lang="en-US" sz="1200" dirty="0">
                <a:solidFill>
                  <a:schemeClr val="accent1"/>
                </a:solidFill>
                <a:latin typeface="Share Tech" pitchFamily="2" charset="77"/>
              </a:rPr>
              <a:t>', '</a:t>
            </a:r>
            <a:r>
              <a:rPr lang="en-US" sz="1200" dirty="0" err="1">
                <a:solidFill>
                  <a:schemeClr val="accent1"/>
                </a:solidFill>
                <a:latin typeface="Share Tech" pitchFamily="2" charset="77"/>
              </a:rPr>
              <a:t>neighbourhood</a:t>
            </a:r>
            <a:r>
              <a:rPr lang="en-US" sz="1200" dirty="0">
                <a:solidFill>
                  <a:schemeClr val="accent1"/>
                </a:solidFill>
                <a:latin typeface="Share Tech" pitchFamily="2" charset="77"/>
              </a:rPr>
              <a:t>', '</a:t>
            </a:r>
            <a:r>
              <a:rPr lang="en-US" sz="1200" dirty="0" err="1">
                <a:solidFill>
                  <a:schemeClr val="accent1"/>
                </a:solidFill>
                <a:latin typeface="Share Tech" pitchFamily="2" charset="77"/>
              </a:rPr>
              <a:t>room_type</a:t>
            </a:r>
            <a:r>
              <a:rPr lang="en-US" sz="1200" dirty="0">
                <a:solidFill>
                  <a:schemeClr val="accent1"/>
                </a:solidFill>
                <a:latin typeface="Share Tech" pitchFamily="2" charset="77"/>
              </a:rPr>
              <a:t>', 'price', '</a:t>
            </a:r>
            <a:r>
              <a:rPr lang="en-US" sz="1200" dirty="0" err="1">
                <a:solidFill>
                  <a:schemeClr val="accent1"/>
                </a:solidFill>
                <a:latin typeface="Share Tech" pitchFamily="2" charset="77"/>
              </a:rPr>
              <a:t>minimum_nights</a:t>
            </a:r>
            <a:r>
              <a:rPr lang="en-US" sz="1200" dirty="0">
                <a:solidFill>
                  <a:schemeClr val="accent1"/>
                </a:solidFill>
                <a:latin typeface="Share Tech" pitchFamily="2" charset="77"/>
              </a:rPr>
              <a:t>', '</a:t>
            </a:r>
            <a:r>
              <a:rPr lang="en-US" sz="1200" dirty="0" err="1">
                <a:solidFill>
                  <a:schemeClr val="accent1"/>
                </a:solidFill>
                <a:latin typeface="Share Tech" pitchFamily="2" charset="77"/>
              </a:rPr>
              <a:t>number_of_reviews</a:t>
            </a:r>
            <a:r>
              <a:rPr lang="en-US" sz="1200" dirty="0">
                <a:solidFill>
                  <a:schemeClr val="accent1"/>
                </a:solidFill>
                <a:latin typeface="Share Tech" pitchFamily="2" charset="77"/>
              </a:rPr>
              <a:t>', '</a:t>
            </a:r>
            <a:r>
              <a:rPr lang="en-US" sz="1200" dirty="0" err="1">
                <a:solidFill>
                  <a:schemeClr val="accent1"/>
                </a:solidFill>
                <a:latin typeface="Share Tech" pitchFamily="2" charset="77"/>
              </a:rPr>
              <a:t>last_review</a:t>
            </a:r>
            <a:r>
              <a:rPr lang="en-US" sz="1200" dirty="0">
                <a:solidFill>
                  <a:schemeClr val="accent1"/>
                </a:solidFill>
                <a:latin typeface="Share Tech" pitchFamily="2" charset="77"/>
              </a:rPr>
              <a:t>', '</a:t>
            </a:r>
            <a:r>
              <a:rPr lang="en-US" sz="1200" dirty="0" err="1">
                <a:solidFill>
                  <a:schemeClr val="accent1"/>
                </a:solidFill>
                <a:latin typeface="Share Tech" pitchFamily="2" charset="77"/>
              </a:rPr>
              <a:t>reviews_per_month</a:t>
            </a:r>
            <a:r>
              <a:rPr lang="en-US" sz="1200" dirty="0">
                <a:solidFill>
                  <a:schemeClr val="accent1"/>
                </a:solidFill>
                <a:latin typeface="Share Tech" pitchFamily="2" charset="77"/>
              </a:rPr>
              <a:t>', 'availability_365', '</a:t>
            </a:r>
            <a:r>
              <a:rPr lang="en-US" sz="1200" dirty="0" err="1">
                <a:solidFill>
                  <a:schemeClr val="accent1"/>
                </a:solidFill>
                <a:latin typeface="Share Tech" pitchFamily="2" charset="77"/>
              </a:rPr>
              <a:t>first_review</a:t>
            </a:r>
            <a:r>
              <a:rPr lang="en-US" sz="1200" dirty="0">
                <a:solidFill>
                  <a:schemeClr val="accent1"/>
                </a:solidFill>
                <a:latin typeface="Share Tech" pitchFamily="2" charset="77"/>
              </a:rPr>
              <a:t>', '</a:t>
            </a:r>
            <a:r>
              <a:rPr lang="en-US" sz="1200" dirty="0" err="1">
                <a:solidFill>
                  <a:schemeClr val="accent1"/>
                </a:solidFill>
                <a:latin typeface="Share Tech" pitchFamily="2" charset="77"/>
              </a:rPr>
              <a:t>host_total_listings_count</a:t>
            </a:r>
            <a:r>
              <a:rPr lang="en-US" sz="1200" dirty="0">
                <a:solidFill>
                  <a:schemeClr val="accent1"/>
                </a:solidFill>
                <a:latin typeface="Share Tech" pitchFamily="2" charset="77"/>
              </a:rPr>
              <a:t>', 'accommodates', '</a:t>
            </a:r>
            <a:r>
              <a:rPr lang="en-US" sz="1200" dirty="0" err="1">
                <a:solidFill>
                  <a:schemeClr val="accent1"/>
                </a:solidFill>
                <a:latin typeface="Share Tech" pitchFamily="2" charset="77"/>
              </a:rPr>
              <a:t>review_scores_value</a:t>
            </a:r>
            <a:r>
              <a:rPr lang="en-US" sz="1200" dirty="0">
                <a:solidFill>
                  <a:schemeClr val="accent1"/>
                </a:solidFill>
                <a:latin typeface="Share Tech" pitchFamily="2" charset="77"/>
              </a:rPr>
              <a:t>', 'bedrooms', 'amenities']</a:t>
            </a:r>
            <a:endParaRPr lang="en-IL" dirty="0">
              <a:solidFill>
                <a:schemeClr val="accent1"/>
              </a:solidFill>
              <a:latin typeface="Share Tech" pitchFamily="2" charset="77"/>
            </a:endParaRPr>
          </a:p>
        </p:txBody>
      </p:sp>
      <p:sp>
        <p:nvSpPr>
          <p:cNvPr id="6" name="Rectangle 5">
            <a:extLst>
              <a:ext uri="{FF2B5EF4-FFF2-40B4-BE49-F238E27FC236}">
                <a16:creationId xmlns:a16="http://schemas.microsoft.com/office/drawing/2014/main" id="{D78585B4-33DA-A249-8A88-0AB62B9B0CC2}"/>
              </a:ext>
            </a:extLst>
          </p:cNvPr>
          <p:cNvSpPr/>
          <p:nvPr/>
        </p:nvSpPr>
        <p:spPr>
          <a:xfrm>
            <a:off x="5485798" y="3002338"/>
            <a:ext cx="2350323" cy="276999"/>
          </a:xfrm>
          <a:prstGeom prst="rect">
            <a:avLst/>
          </a:prstGeom>
        </p:spPr>
        <p:txBody>
          <a:bodyPr wrap="none">
            <a:spAutoFit/>
          </a:bodyPr>
          <a:lstStyle/>
          <a:p>
            <a:r>
              <a:rPr lang="en-US" sz="1200" dirty="0">
                <a:solidFill>
                  <a:schemeClr val="bg1"/>
                </a:solidFill>
                <a:latin typeface="Share Tech" pitchFamily="2" charset="77"/>
              </a:rPr>
              <a:t>D</a:t>
            </a:r>
            <a:r>
              <a:rPr lang="en-IL" sz="1200" dirty="0">
                <a:solidFill>
                  <a:schemeClr val="bg1"/>
                </a:solidFill>
                <a:latin typeface="Share Tech" pitchFamily="2" charset="77"/>
              </a:rPr>
              <a:t>ata source: www.insideairbnb.com</a:t>
            </a:r>
          </a:p>
        </p:txBody>
      </p:sp>
      <p:sp>
        <p:nvSpPr>
          <p:cNvPr id="7" name="TextBox 6">
            <a:extLst>
              <a:ext uri="{FF2B5EF4-FFF2-40B4-BE49-F238E27FC236}">
                <a16:creationId xmlns:a16="http://schemas.microsoft.com/office/drawing/2014/main" id="{F0660142-6752-DC40-A35B-F8A6B9FD1B61}"/>
              </a:ext>
            </a:extLst>
          </p:cNvPr>
          <p:cNvSpPr txBox="1"/>
          <p:nvPr/>
        </p:nvSpPr>
        <p:spPr>
          <a:xfrm>
            <a:off x="949469" y="4314287"/>
            <a:ext cx="7082382" cy="430887"/>
          </a:xfrm>
          <a:prstGeom prst="rect">
            <a:avLst/>
          </a:prstGeom>
          <a:noFill/>
        </p:spPr>
        <p:txBody>
          <a:bodyPr wrap="square" rtlCol="0">
            <a:spAutoFit/>
          </a:bodyPr>
          <a:lstStyle/>
          <a:p>
            <a:pPr marR="0" algn="l">
              <a:lnSpc>
                <a:spcPct val="100000"/>
              </a:lnSpc>
              <a:spcBef>
                <a:spcPts val="0"/>
              </a:spcBef>
              <a:spcAft>
                <a:spcPts val="0"/>
              </a:spcAft>
              <a:buClr>
                <a:srgbClr val="000000"/>
              </a:buClr>
              <a:buFont typeface="Arial"/>
            </a:pPr>
            <a:r>
              <a:rPr lang="en-US" sz="1100" dirty="0">
                <a:solidFill>
                  <a:schemeClr val="bg1"/>
                </a:solidFill>
                <a:latin typeface="Share Tech" pitchFamily="2" charset="77"/>
              </a:rPr>
              <a:t>* One of the main challenges of the data set we used is that the target variable (price) is the published price and not the real price that has been paid eventually.</a:t>
            </a:r>
            <a:endParaRPr lang="en-IL" sz="1100" dirty="0">
              <a:solidFill>
                <a:schemeClr val="bg1"/>
              </a:solidFill>
              <a:latin typeface="Share Tech" pitchFamily="2" charset="77"/>
            </a:endParaRPr>
          </a:p>
        </p:txBody>
      </p:sp>
    </p:spTree>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F8B9B96-7993-C547-A14A-CDBA2BB47EF3}">
  <we:reference id="wa104381063" version="1.0.0.1" store="he-IL" storeType="OMEX"/>
  <we:alternateReferences>
    <we:reference id="WA104381063" version="1.0.0.1"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8490</TotalTime>
  <Words>631</Words>
  <Application>Microsoft Macintosh PowerPoint</Application>
  <PresentationFormat>On-screen Show (16:9)</PresentationFormat>
  <Paragraphs>191</Paragraphs>
  <Slides>31</Slides>
  <Notes>23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Advent Pro SemiBold</vt:lpstr>
      <vt:lpstr>Maven Pro</vt:lpstr>
      <vt:lpstr>Fira Sans Condensed Medium</vt:lpstr>
      <vt:lpstr>Shonar Bangla</vt:lpstr>
      <vt:lpstr>Share Tech</vt:lpstr>
      <vt:lpstr>Arial</vt:lpstr>
      <vt:lpstr>Fira Sans Extra Condensed Medium</vt:lpstr>
      <vt:lpstr>Wingdings</vt:lpstr>
      <vt:lpstr>Data Science Consulting by Slidesgo</vt:lpstr>
      <vt:lpstr>Predicting Airbnb Prices Using Machine Learning and EDA</vt:lpstr>
      <vt:lpstr>Findings &amp; Conclusions</vt:lpstr>
      <vt:lpstr>Research question: What affects the price of an Airbnb property in Amsterdam</vt:lpstr>
      <vt:lpstr>UNDERSTANDING THE PROBLEM</vt:lpstr>
      <vt:lpstr>OUR SOLUTIONS</vt:lpstr>
      <vt:lpstr>OUR PROCESS – EDA &amp; Modeling</vt:lpstr>
      <vt:lpstr>PowerPoint Presentation</vt:lpstr>
      <vt:lpstr>Exploratory data analysis</vt:lpstr>
      <vt:lpstr>Our data</vt:lpstr>
      <vt:lpstr>PowerPoint Presentation</vt:lpstr>
      <vt:lpstr>PowerPoint Presentation</vt:lpstr>
      <vt:lpstr>PowerPoint Presentation</vt:lpstr>
      <vt:lpstr>PowerPoint Presentation</vt:lpstr>
      <vt:lpstr>PowerPoint Presentation</vt:lpstr>
      <vt:lpstr>Preprocessing</vt:lpstr>
      <vt:lpstr>PowerPoint Presentation</vt:lpstr>
      <vt:lpstr>PowerPoint Presentation</vt:lpstr>
      <vt:lpstr>Modelling</vt:lpstr>
      <vt:lpstr>Choosing model type</vt:lpstr>
      <vt:lpstr>Linear regression befor and after preprocessing</vt:lpstr>
      <vt:lpstr>Linear Regression scatter plot</vt:lpstr>
      <vt:lpstr>Random Forest score</vt:lpstr>
      <vt:lpstr>Random Forest scatter plot</vt:lpstr>
      <vt:lpstr>RF feature importances</vt:lpstr>
      <vt:lpstr>Xgboost score</vt:lpstr>
      <vt:lpstr>Xgboost scatter plot</vt:lpstr>
      <vt:lpstr>Xgboost feature importances</vt:lpstr>
      <vt:lpstr>Models comaprison</vt:lpstr>
      <vt:lpstr>Why Xgboost gives the optimal result</vt:lpstr>
      <vt:lpstr>Conclusions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Final Project</dc:title>
  <cp:lastModifiedBy>Microsoft Office User</cp:lastModifiedBy>
  <cp:revision>73</cp:revision>
  <dcterms:modified xsi:type="dcterms:W3CDTF">2022-02-15T13:55:29Z</dcterms:modified>
</cp:coreProperties>
</file>